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6BE6-68B4-46F4-AC61-EB010CE9B62B}" type="datetimeFigureOut">
              <a:rPr lang="hr-HR" smtClean="0"/>
              <a:t>20.11.2013.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92DF-1447-448F-BD27-04DD5E57AC2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1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2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UKOVAR-2013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Prikaz na zaslonu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Inf_ucionica</dc:creator>
  <cp:lastModifiedBy>Inf_ucionica</cp:lastModifiedBy>
  <cp:revision>1</cp:revision>
  <dcterms:created xsi:type="dcterms:W3CDTF">2013-11-20T15:37:20Z</dcterms:created>
  <dcterms:modified xsi:type="dcterms:W3CDTF">2013-11-20T15:38:13Z</dcterms:modified>
</cp:coreProperties>
</file>