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A20D-662F-43CD-8321-43E5CF85B796}" type="datetimeFigureOut">
              <a:rPr lang="sr-Latn-CS" smtClean="0"/>
              <a:t>16.9.2013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8859D-EEC1-4A04-B08C-B79460B3311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7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9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9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9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7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7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8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8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9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5079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Prikaz na zaslonu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Inf_ucionica</dc:creator>
  <cp:lastModifiedBy>Inf_ucionica</cp:lastModifiedBy>
  <cp:revision>2</cp:revision>
  <dcterms:created xsi:type="dcterms:W3CDTF">2013-09-16T12:05:20Z</dcterms:created>
  <dcterms:modified xsi:type="dcterms:W3CDTF">2013-09-16T12:06:23Z</dcterms:modified>
</cp:coreProperties>
</file>