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photoAlbum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375-3A89-4AEF-AC58-7BD129A38285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632-2B2A-4E6F-9C61-E54AAE23A96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375-3A89-4AEF-AC58-7BD129A38285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632-2B2A-4E6F-9C61-E54AAE23A96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375-3A89-4AEF-AC58-7BD129A38285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632-2B2A-4E6F-9C61-E54AAE23A96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375-3A89-4AEF-AC58-7BD129A38285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632-2B2A-4E6F-9C61-E54AAE23A96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375-3A89-4AEF-AC58-7BD129A38285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632-2B2A-4E6F-9C61-E54AAE23A96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375-3A89-4AEF-AC58-7BD129A38285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632-2B2A-4E6F-9C61-E54AAE23A96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375-3A89-4AEF-AC58-7BD129A38285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632-2B2A-4E6F-9C61-E54AAE23A96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375-3A89-4AEF-AC58-7BD129A38285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632-2B2A-4E6F-9C61-E54AAE23A96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375-3A89-4AEF-AC58-7BD129A38285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632-2B2A-4E6F-9C61-E54AAE23A96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375-3A89-4AEF-AC58-7BD129A38285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632-2B2A-4E6F-9C61-E54AAE23A96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375-3A89-4AEF-AC58-7BD129A38285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632-2B2A-4E6F-9C61-E54AAE23A96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0375-3A89-4AEF-AC58-7BD129A38285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44632-2B2A-4E6F-9C61-E54AAE23A96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OLIMPIJSKI-RAZREDNA (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OLIMPIJSKI-RAZREDNA (1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OLIMPIJSKI-RAZREDNA (1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OLIMPIJSKI-RAZREDNA (1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OLIMPIJSKI-RAZREDNA (1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OLIMPIJSKI-RAZREDNA (1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OLIMPIJSKI-RAZREDNA (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OLIMPIJSKI-RAZREDNA (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OLIMPIJSKI-RAZREDNA (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OLIMPIJSKI-RAZREDNA (5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OLIMPIJSKI-RAZREDNA (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OLIMPIJSKI-RAZREDNA (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OLIMPIJSKI-RAZREDNA (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OLIMPIJSKI-RAZREDNA (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Prikaz na zaslonu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korisnik</cp:lastModifiedBy>
  <cp:revision>1</cp:revision>
  <dcterms:created xsi:type="dcterms:W3CDTF">2013-09-13T12:34:21Z</dcterms:created>
  <dcterms:modified xsi:type="dcterms:W3CDTF">2013-09-13T12:35:20Z</dcterms:modified>
</cp:coreProperties>
</file>