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photoAlbum layout="1pic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EB2B-5344-4F29-9E9D-4BAF6A880E28}" type="datetimeFigureOut">
              <a:rPr lang="sr-Latn-CS" smtClean="0"/>
              <a:t>12.6.2013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3C3-FA31-418C-95EE-281C0F410C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EB2B-5344-4F29-9E9D-4BAF6A880E28}" type="datetimeFigureOut">
              <a:rPr lang="sr-Latn-CS" smtClean="0"/>
              <a:t>12.6.2013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3C3-FA31-418C-95EE-281C0F410C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EB2B-5344-4F29-9E9D-4BAF6A880E28}" type="datetimeFigureOut">
              <a:rPr lang="sr-Latn-CS" smtClean="0"/>
              <a:t>12.6.2013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3C3-FA31-418C-95EE-281C0F410C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EB2B-5344-4F29-9E9D-4BAF6A880E28}" type="datetimeFigureOut">
              <a:rPr lang="sr-Latn-CS" smtClean="0"/>
              <a:t>12.6.2013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3C3-FA31-418C-95EE-281C0F410C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EB2B-5344-4F29-9E9D-4BAF6A880E28}" type="datetimeFigureOut">
              <a:rPr lang="sr-Latn-CS" smtClean="0"/>
              <a:t>12.6.2013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3C3-FA31-418C-95EE-281C0F410C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EB2B-5344-4F29-9E9D-4BAF6A880E28}" type="datetimeFigureOut">
              <a:rPr lang="sr-Latn-CS" smtClean="0"/>
              <a:t>12.6.2013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3C3-FA31-418C-95EE-281C0F410C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EB2B-5344-4F29-9E9D-4BAF6A880E28}" type="datetimeFigureOut">
              <a:rPr lang="sr-Latn-CS" smtClean="0"/>
              <a:t>12.6.2013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3C3-FA31-418C-95EE-281C0F410C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EB2B-5344-4F29-9E9D-4BAF6A880E28}" type="datetimeFigureOut">
              <a:rPr lang="sr-Latn-CS" smtClean="0"/>
              <a:t>12.6.2013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3C3-FA31-418C-95EE-281C0F410C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EB2B-5344-4F29-9E9D-4BAF6A880E28}" type="datetimeFigureOut">
              <a:rPr lang="sr-Latn-CS" smtClean="0"/>
              <a:t>12.6.2013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3C3-FA31-418C-95EE-281C0F410C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EB2B-5344-4F29-9E9D-4BAF6A880E28}" type="datetimeFigureOut">
              <a:rPr lang="sr-Latn-CS" smtClean="0"/>
              <a:t>12.6.2013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3C3-FA31-418C-95EE-281C0F410C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EB2B-5344-4F29-9E9D-4BAF6A880E28}" type="datetimeFigureOut">
              <a:rPr lang="sr-Latn-CS" smtClean="0"/>
              <a:t>12.6.2013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3C3-FA31-418C-95EE-281C0F410C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0EB2B-5344-4F29-9E9D-4BAF6A880E28}" type="datetimeFigureOut">
              <a:rPr lang="sr-Latn-CS" smtClean="0"/>
              <a:t>12.6.2013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593C3-FA31-418C-95EE-281C0F410C6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815290" cy="288609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DAN ŠKOLE 2013.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Album s fotografijama</a:t>
            </a:r>
            <a:br>
              <a:rPr lang="hr-HR" dirty="0" smtClean="0"/>
            </a:br>
            <a:r>
              <a:rPr lang="hr-HR" dirty="0" smtClean="0"/>
              <a:t>OŠ VLADIMIRA NAZORA, PRIBISLAVEC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00034" y="4572008"/>
            <a:ext cx="8001056" cy="1752600"/>
          </a:xfrm>
        </p:spPr>
        <p:txBody>
          <a:bodyPr>
            <a:normAutofit/>
          </a:bodyPr>
          <a:lstStyle/>
          <a:p>
            <a:r>
              <a:rPr lang="vi-VN" sz="2800" dirty="0" smtClean="0"/>
              <a:t>29.5.2013</a:t>
            </a:r>
            <a:r>
              <a:rPr lang="hr-HR" sz="2800" dirty="0" smtClean="0"/>
              <a:t>.</a:t>
            </a:r>
            <a:r>
              <a:rPr lang="vi-VN" sz="2800" dirty="0" smtClean="0"/>
              <a:t> u našoj školi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obilježen</a:t>
            </a:r>
            <a:r>
              <a:rPr lang="hr-HR" sz="2800" dirty="0" smtClean="0"/>
              <a:t> </a:t>
            </a:r>
            <a:r>
              <a:rPr lang="vi-VN" sz="2800" dirty="0" smtClean="0"/>
              <a:t>je Dan škole.</a:t>
            </a:r>
            <a:endParaRPr lang="hr-HR" sz="2800" dirty="0" smtClean="0"/>
          </a:p>
          <a:p>
            <a:r>
              <a:rPr lang="vi-VN" sz="2800" dirty="0" smtClean="0"/>
              <a:t>Kako je bilo i što se sve događalo možete vidjeti na fotografijama:</a:t>
            </a:r>
            <a:endParaRPr lang="hr-HR" sz="2800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29045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29045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29045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29046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29046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29046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29046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29046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29047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29047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2904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29048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29049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29049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2904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2904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29042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29043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29044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29045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29045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</Words>
  <Application>Microsoft Office PowerPoint</Application>
  <PresentationFormat>Prikaz na zaslonu (4:3)</PresentationFormat>
  <Paragraphs>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Office tema</vt:lpstr>
      <vt:lpstr>DAN ŠKOLE 2013.  Album s fotografijama OŠ VLADIMIRA NAZORA, PRIBISLAVEC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ŠKOLE 2013.  Album s fotografijama OŠ VLADIMIRA NAZORA, PRIBISLAVEC</dc:title>
  <dc:creator>Škola</dc:creator>
  <cp:lastModifiedBy>Škola</cp:lastModifiedBy>
  <cp:revision>1</cp:revision>
  <dcterms:created xsi:type="dcterms:W3CDTF">2013-06-12T11:12:51Z</dcterms:created>
  <dcterms:modified xsi:type="dcterms:W3CDTF">2013-06-12T11:15:05Z</dcterms:modified>
</cp:coreProperties>
</file>