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9C3EE9-B2BB-4EBA-9F8E-08A8DBE0E4F2}" type="datetimeFigureOut">
              <a:rPr lang="sr-Latn-CS" smtClean="0"/>
              <a:t>2.4.2013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13EF89-7DCF-492C-B195-88B1B7E7B8F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povodom Dana </a:t>
            </a:r>
            <a:r>
              <a:rPr lang="hr-HR" dirty="0" smtClean="0"/>
              <a:t>darovitih </a:t>
            </a:r>
            <a:r>
              <a:rPr lang="hr-HR" dirty="0" err="1" smtClean="0"/>
              <a:t>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448" y="5043492"/>
            <a:ext cx="4635504" cy="798516"/>
          </a:xfrm>
        </p:spPr>
        <p:txBody>
          <a:bodyPr/>
          <a:lstStyle/>
          <a:p>
            <a:r>
              <a:rPr lang="hr-HR" dirty="0" smtClean="0"/>
              <a:t>Kreativna grupa</a:t>
            </a:r>
          </a:p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6.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28763" y="0"/>
            <a:ext cx="6084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6.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73213" y="0"/>
            <a:ext cx="5995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6.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85775"/>
            <a:ext cx="9144000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6.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18 12.03.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18 12.04.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18 12.04.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18 12.05.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14375"/>
            <a:ext cx="9144000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4.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5.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36738" y="0"/>
            <a:ext cx="5468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5.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58988" y="0"/>
            <a:ext cx="5026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3-25 10.56.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52588" y="0"/>
            <a:ext cx="5837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12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povodom Dana darovitih 2013.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povodom Dana darovitih 2013.</dc:title>
  <dc:creator>Informatika</dc:creator>
  <cp:lastModifiedBy>Informatika</cp:lastModifiedBy>
  <cp:revision>1</cp:revision>
  <dcterms:created xsi:type="dcterms:W3CDTF">2013-04-02T06:21:56Z</dcterms:created>
  <dcterms:modified xsi:type="dcterms:W3CDTF">2013-04-02T06:25:38Z</dcterms:modified>
</cp:coreProperties>
</file>