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photoAlbum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6EAAA7C-3D43-4B7C-9842-E6F88EDDD88E}" type="datetimeFigureOut">
              <a:rPr lang="hr-HR" smtClean="0"/>
              <a:t>21.3.2013.</a:t>
            </a:fld>
            <a:endParaRPr lang="hr-H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2BF90C2-0604-46F4-95B9-E9CEDAF912E9}" type="slidenum">
              <a:rPr lang="hr-HR" smtClean="0"/>
              <a:t>‹#›</a:t>
            </a:fld>
            <a:endParaRPr lang="hr-H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AA7C-3D43-4B7C-9842-E6F88EDDD88E}" type="datetimeFigureOut">
              <a:rPr lang="hr-HR" smtClean="0"/>
              <a:t>21.3.2013.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90C2-0604-46F4-95B9-E9CEDAF912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AA7C-3D43-4B7C-9842-E6F88EDDD88E}" type="datetimeFigureOut">
              <a:rPr lang="hr-HR" smtClean="0"/>
              <a:t>21.3.2013.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90C2-0604-46F4-95B9-E9CEDAF912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AA7C-3D43-4B7C-9842-E6F88EDDD88E}" type="datetimeFigureOut">
              <a:rPr lang="hr-HR" smtClean="0"/>
              <a:t>21.3.2013.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90C2-0604-46F4-95B9-E9CEDAF912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AA7C-3D43-4B7C-9842-E6F88EDDD88E}" type="datetimeFigureOut">
              <a:rPr lang="hr-HR" smtClean="0"/>
              <a:t>21.3.2013.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90C2-0604-46F4-95B9-E9CEDAF912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AA7C-3D43-4B7C-9842-E6F88EDDD88E}" type="datetimeFigureOut">
              <a:rPr lang="hr-HR" smtClean="0"/>
              <a:t>21.3.2013.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90C2-0604-46F4-95B9-E9CEDAF912E9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AA7C-3D43-4B7C-9842-E6F88EDDD88E}" type="datetimeFigureOut">
              <a:rPr lang="hr-HR" smtClean="0"/>
              <a:t>21.3.2013.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90C2-0604-46F4-95B9-E9CEDAF912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AA7C-3D43-4B7C-9842-E6F88EDDD88E}" type="datetimeFigureOut">
              <a:rPr lang="hr-HR" smtClean="0"/>
              <a:t>21.3.2013.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90C2-0604-46F4-95B9-E9CEDAF912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AA7C-3D43-4B7C-9842-E6F88EDDD88E}" type="datetimeFigureOut">
              <a:rPr lang="hr-HR" smtClean="0"/>
              <a:t>21.3.2013.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90C2-0604-46F4-95B9-E9CEDAF912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AA7C-3D43-4B7C-9842-E6F88EDDD88E}" type="datetimeFigureOut">
              <a:rPr lang="hr-HR" smtClean="0"/>
              <a:t>21.3.2013.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90C2-0604-46F4-95B9-E9CEDAF912E9}" type="slidenum">
              <a:rPr lang="hr-HR" smtClean="0"/>
              <a:t>‹#›</a:t>
            </a:fld>
            <a:endParaRPr lang="hr-H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AA7C-3D43-4B7C-9842-E6F88EDDD88E}" type="datetimeFigureOut">
              <a:rPr lang="hr-HR" smtClean="0"/>
              <a:t>21.3.2013.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90C2-0604-46F4-95B9-E9CEDAF912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6EAAA7C-3D43-4B7C-9842-E6F88EDDD88E}" type="datetimeFigureOut">
              <a:rPr lang="hr-HR" smtClean="0"/>
              <a:t>21.3.2013.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2BF90C2-0604-46F4-95B9-E9CEDAF912E9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USKRS 2013.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OŠ Vladimira Nazora, </a:t>
            </a:r>
            <a:r>
              <a:rPr lang="hr-HR" dirty="0" err="1" smtClean="0"/>
              <a:t>Pribislavec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82163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20014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4618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20014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5720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20014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8787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20014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8434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20014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8794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20014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3645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20014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473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2001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7033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20015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3195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20015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1233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2001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6015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20015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0932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20016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5903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20016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9114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20016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520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20016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1919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20016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7546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20016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605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20016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3334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20012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1726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20012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3353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20013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192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20013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077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20013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0573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20013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3190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20013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62005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</TotalTime>
  <Words>8</Words>
  <Application>Microsoft Office PowerPoint</Application>
  <PresentationFormat>Prikaz na zaslonu (4:3)</PresentationFormat>
  <Paragraphs>2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28" baseType="lpstr">
      <vt:lpstr>Austin</vt:lpstr>
      <vt:lpstr>USKRS 2013.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USKRS 2013.</dc:title>
  <dc:creator>Inf_ucionica</dc:creator>
  <cp:lastModifiedBy>Inf_ucionica</cp:lastModifiedBy>
  <cp:revision>1</cp:revision>
  <dcterms:created xsi:type="dcterms:W3CDTF">2013-03-21T12:53:06Z</dcterms:created>
  <dcterms:modified xsi:type="dcterms:W3CDTF">2013-03-21T12:54:46Z</dcterms:modified>
</cp:coreProperties>
</file>