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photoAlbum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14301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56391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670212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16426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18197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527007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10916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73609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8940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317062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3448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D2955-9639-47DF-B630-098E52588DDF}" type="datetimeFigureOut">
              <a:rPr lang="hr-HR" smtClean="0"/>
              <a:t>15.2.2013.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3BC41-ECA1-4AF8-A0EE-2BBD0501B2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507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Album s fotografijama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FAŠNIK 2013.</a:t>
            </a: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OŠ VLADIMIRA NAZORA, PRIBISLAVEC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012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5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485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5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6241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5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5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5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30498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6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6106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6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079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6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135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6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567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7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0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7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471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1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432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7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75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8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0523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8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552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8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39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8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6399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8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955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9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65689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9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053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10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234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103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356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24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722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10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05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10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9900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69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931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440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7262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5722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425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P21202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304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406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3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948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3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11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4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2865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45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1060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maskembal (50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6987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</Words>
  <Application>Microsoft Office PowerPoint</Application>
  <PresentationFormat>Prikaz na zaslonu (4:3)</PresentationFormat>
  <Paragraphs>3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38</vt:i4>
      </vt:variant>
    </vt:vector>
  </HeadingPairs>
  <TitlesOfParts>
    <vt:vector size="39" baseType="lpstr">
      <vt:lpstr>Tema sustava Office</vt:lpstr>
      <vt:lpstr>Album s fotografijama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s fotografijama</dc:title>
  <dc:creator>Inf_ucionica</dc:creator>
  <cp:lastModifiedBy>Inf_ucionica</cp:lastModifiedBy>
  <cp:revision>1</cp:revision>
  <dcterms:created xsi:type="dcterms:W3CDTF">2013-02-15T11:13:27Z</dcterms:created>
  <dcterms:modified xsi:type="dcterms:W3CDTF">2013-02-15T11:16:02Z</dcterms:modified>
</cp:coreProperties>
</file>