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B1006-B269-43A3-A8C2-55E75B4D138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B877F-AC16-4B86-86EB-F7929D18D2D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B877F-AC16-4B86-86EB-F7929D18D2D4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48F4A3-7B2F-4375-AA25-B342D83CC643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FE1D07-4618-47F0-BBD8-A63626356124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Biljke kontinentalnih travnjaka</a:t>
            </a:r>
            <a:endParaRPr lang="hr-HR" dirty="0"/>
          </a:p>
        </p:txBody>
      </p:sp>
      <p:pic>
        <p:nvPicPr>
          <p:cNvPr id="3" name="Slika 2" descr="travnj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643314"/>
            <a:ext cx="3175000" cy="2387600"/>
          </a:xfrm>
          <a:prstGeom prst="rect">
            <a:avLst/>
          </a:prstGeom>
        </p:spPr>
      </p:pic>
      <p:pic>
        <p:nvPicPr>
          <p:cNvPr id="5" name="Slika 4" descr="ivanč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20702">
            <a:off x="944020" y="498707"/>
            <a:ext cx="1153057" cy="13470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6143644"/>
            <a:ext cx="19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Marta </a:t>
            </a:r>
            <a:r>
              <a:rPr lang="hr-HR" dirty="0" err="1" smtClean="0"/>
              <a:t>Zdolec</a:t>
            </a:r>
            <a:r>
              <a:rPr lang="hr-HR" dirty="0" smtClean="0"/>
              <a:t>, </a:t>
            </a:r>
            <a:r>
              <a:rPr lang="hr-HR" dirty="0" err="1" smtClean="0"/>
              <a:t>6.b</a:t>
            </a:r>
            <a:endParaRPr lang="hr-H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Maslačak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1928802"/>
            <a:ext cx="7000924" cy="435771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3200" dirty="0" smtClean="0"/>
              <a:t>Široko </a:t>
            </a:r>
            <a:r>
              <a:rPr lang="hr-HR" sz="3200" dirty="0" smtClean="0"/>
              <a:t>rasprostranjen jer se prilagođava svim životnim uvjetima.</a:t>
            </a:r>
          </a:p>
          <a:p>
            <a:r>
              <a:rPr lang="hr-HR" sz="3200" dirty="0" smtClean="0"/>
              <a:t>Cvat </a:t>
            </a:r>
            <a:r>
              <a:rPr lang="hr-HR" sz="3200" dirty="0" smtClean="0"/>
              <a:t>je žute boje.</a:t>
            </a:r>
          </a:p>
          <a:p>
            <a:r>
              <a:rPr lang="hr-HR" sz="3200" dirty="0" smtClean="0"/>
              <a:t>Oprašuje se kukcima koje osim bojom privlači i  slatki sokom.</a:t>
            </a:r>
          </a:p>
          <a:p>
            <a:r>
              <a:rPr lang="hr-HR" sz="3200" dirty="0" smtClean="0"/>
              <a:t>Mladi listovi se mogu jesti.</a:t>
            </a:r>
          </a:p>
          <a:p>
            <a:r>
              <a:rPr lang="hr-HR" sz="3200" dirty="0" smtClean="0"/>
              <a:t>Spada pod skupinu ljekovitih biljka.</a:t>
            </a:r>
            <a:endParaRPr lang="hr-HR" sz="3200" dirty="0"/>
          </a:p>
        </p:txBody>
      </p:sp>
      <p:pic>
        <p:nvPicPr>
          <p:cNvPr id="4" name="Slika 3" descr="flower_7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6260">
            <a:off x="6825802" y="444087"/>
            <a:ext cx="2062461" cy="154547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hr-HR" dirty="0" smtClean="0"/>
              <a:t>Ivančica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5686436" cy="42608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sz="3200" dirty="0" smtClean="0"/>
              <a:t>Ima cvat s dvije vrste cvjetova.</a:t>
            </a:r>
          </a:p>
          <a:p>
            <a:r>
              <a:rPr lang="hr-HR" sz="3200" dirty="0" smtClean="0"/>
              <a:t>Bijeli cvjetovi jezičnog oblika nalik na latice.</a:t>
            </a:r>
          </a:p>
          <a:p>
            <a:r>
              <a:rPr lang="hr-HR" sz="3200" dirty="0" smtClean="0"/>
              <a:t>U sredini cvata gusto je poredano mnogo žutih cvjetova cjevastog oblika.</a:t>
            </a:r>
          </a:p>
          <a:p>
            <a:endParaRPr lang="hr-HR" sz="3200" dirty="0"/>
          </a:p>
        </p:txBody>
      </p:sp>
      <p:pic>
        <p:nvPicPr>
          <p:cNvPr id="4" name="Slika 3" descr="9D1OMFCAXNYY2BCAZR81CMCA4AJT5QCA7ZNG3OCA8WSXDECA0YJH68CALWHPW1CA6H8I7JCAM5G4LGCAKRSXW5CA2BU09UCA1L8A7RCAOY61QFCASCA10YCA53EMTCCA7FXWYMCAO7SV71CAGGZBY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67826">
            <a:off x="6546445" y="1312218"/>
            <a:ext cx="2286000" cy="200025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Djetelina 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57200" y="1935480"/>
            <a:ext cx="7329510" cy="35652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r-HR" sz="3200" dirty="0" smtClean="0"/>
              <a:t>Ima cvat glavice.</a:t>
            </a:r>
          </a:p>
          <a:p>
            <a:r>
              <a:rPr lang="hr-HR" sz="3200" dirty="0" smtClean="0"/>
              <a:t>Oprašuju je kukci.</a:t>
            </a:r>
          </a:p>
          <a:p>
            <a:r>
              <a:rPr lang="hr-HR" sz="3200" dirty="0" smtClean="0"/>
              <a:t>U tlu ima razgranat korijen na kojem su brojna zadebljanja.</a:t>
            </a:r>
          </a:p>
          <a:p>
            <a:r>
              <a:rPr lang="hr-HR" sz="3200" dirty="0" smtClean="0"/>
              <a:t>Živi u simbiozi sa bakterijama.</a:t>
            </a:r>
          </a:p>
          <a:p>
            <a:r>
              <a:rPr lang="hr-HR" sz="3200" dirty="0" smtClean="0"/>
              <a:t>Ima cvjetove koji su bijele i crvene boje.</a:t>
            </a:r>
            <a:endParaRPr lang="hr-HR" sz="3200" dirty="0"/>
          </a:p>
        </p:txBody>
      </p:sp>
      <p:pic>
        <p:nvPicPr>
          <p:cNvPr id="7" name="Slika 6" descr="djetelina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77807">
            <a:off x="7209437" y="1114140"/>
            <a:ext cx="1524000" cy="1333500"/>
          </a:xfrm>
          <a:prstGeom prst="rect">
            <a:avLst/>
          </a:prstGeom>
        </p:spPr>
      </p:pic>
      <p:pic>
        <p:nvPicPr>
          <p:cNvPr id="8" name="Slika 7" descr="bijela djetelina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067216">
            <a:off x="7056132" y="4694697"/>
            <a:ext cx="1723747" cy="1326478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Livadna kadulja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5900750" cy="433227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3200" dirty="0" smtClean="0"/>
              <a:t>Na vrhu </a:t>
            </a:r>
            <a:r>
              <a:rPr lang="hr-HR" sz="3200" dirty="0" smtClean="0"/>
              <a:t>stabljike </a:t>
            </a:r>
            <a:r>
              <a:rPr lang="hr-HR" sz="3200" dirty="0" smtClean="0"/>
              <a:t>ima cvat sastavljen od mnoštvo cvjetova.</a:t>
            </a:r>
          </a:p>
          <a:p>
            <a:r>
              <a:rPr lang="hr-HR" sz="3200" dirty="0" smtClean="0"/>
              <a:t>Upotrebljava se kao začin i za pripremu čaja.</a:t>
            </a:r>
          </a:p>
          <a:p>
            <a:r>
              <a:rPr lang="hr-HR" sz="3200" dirty="0" err="1" smtClean="0"/>
              <a:t>Plavoljubičasta</a:t>
            </a:r>
            <a:r>
              <a:rPr lang="hr-HR" sz="3200" dirty="0" smtClean="0"/>
              <a:t> boja cvijeta i sladak </a:t>
            </a:r>
            <a:r>
              <a:rPr lang="hr-HR" sz="3200" dirty="0" smtClean="0"/>
              <a:t>sok (</a:t>
            </a:r>
            <a:r>
              <a:rPr lang="hr-HR" sz="3200" dirty="0" smtClean="0"/>
              <a:t>nektar) unutar  cvijeta privlači kukce.</a:t>
            </a:r>
          </a:p>
        </p:txBody>
      </p:sp>
      <p:pic>
        <p:nvPicPr>
          <p:cNvPr id="4" name="Slika 3" descr="livadna kadul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66528">
            <a:off x="6562963" y="2716095"/>
            <a:ext cx="1721642" cy="2295523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Vodopija (Cikorija)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6829444" cy="39750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2800" dirty="0" smtClean="0"/>
              <a:t>Ima čvrstu </a:t>
            </a:r>
            <a:r>
              <a:rPr lang="hr-HR" sz="2800" dirty="0" smtClean="0"/>
              <a:t>stabljiku, ali </a:t>
            </a:r>
            <a:r>
              <a:rPr lang="hr-HR" sz="2800" dirty="0" smtClean="0"/>
              <a:t>nježne svijetloplave boje.</a:t>
            </a:r>
          </a:p>
          <a:p>
            <a:r>
              <a:rPr lang="hr-HR" sz="2800" dirty="0" smtClean="0"/>
              <a:t>Cvate cijelo ljeto jer se cvatovi postupno rascvjetavaju i izmjenjuju u cvatnji.</a:t>
            </a:r>
          </a:p>
          <a:p>
            <a:r>
              <a:rPr lang="hr-HR" sz="2800" dirty="0" smtClean="0"/>
              <a:t>Iz korijena se proizvodi nadomjestak kavi koji zovemo ,,bijela kava”.</a:t>
            </a:r>
            <a:endParaRPr lang="hr-HR" sz="2800" dirty="0"/>
          </a:p>
        </p:txBody>
      </p:sp>
      <p:pic>
        <p:nvPicPr>
          <p:cNvPr id="4" name="Slika 3" descr="vodopi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60779">
            <a:off x="6752112" y="338788"/>
            <a:ext cx="1904046" cy="216368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182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Tijek</vt:lpstr>
      <vt:lpstr>Biljke kontinentalnih travnjaka</vt:lpstr>
      <vt:lpstr>Maslačak </vt:lpstr>
      <vt:lpstr>Ivančica</vt:lpstr>
      <vt:lpstr>Djetelina </vt:lpstr>
      <vt:lpstr>Livadna kadulja</vt:lpstr>
      <vt:lpstr>Vodopija (Cikorija)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Biljke kontinentalnih travnjaka</dc:title>
  <dc:creator>Informatika7</dc:creator>
  <cp:lastModifiedBy>Informatika</cp:lastModifiedBy>
  <cp:revision>13</cp:revision>
  <dcterms:created xsi:type="dcterms:W3CDTF">2012-05-23T13:40:47Z</dcterms:created>
  <dcterms:modified xsi:type="dcterms:W3CDTF">2012-05-31T08:57:43Z</dcterms:modified>
</cp:coreProperties>
</file>