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45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61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09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26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1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86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10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61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1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17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81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54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44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0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56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24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F470-69CD-46AA-BA61-3B71236979D2}" type="datetimeFigureOut">
              <a:rPr lang="hr-HR" smtClean="0"/>
              <a:t>20.4.2015.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CA2526-81E8-4ADF-A9DE-99BC359C90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planeta Zemlje 2015.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293704"/>
            <a:ext cx="7766936" cy="854028"/>
          </a:xfrm>
        </p:spPr>
        <p:txBody>
          <a:bodyPr/>
          <a:lstStyle/>
          <a:p>
            <a:r>
              <a:rPr lang="hr-HR" dirty="0" smtClean="0"/>
              <a:t>OŠ Vladimira Nazora Pribislavec</a:t>
            </a:r>
          </a:p>
        </p:txBody>
      </p:sp>
    </p:spTree>
    <p:extLst>
      <p:ext uri="{BB962C8B-B14F-4D97-AF65-F5344CB8AC3E}">
        <p14:creationId xmlns:p14="http://schemas.microsoft.com/office/powerpoint/2010/main" val="23701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02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30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7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50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59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58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30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58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08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32" y="498889"/>
            <a:ext cx="3609629" cy="54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IMG_27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3" y="1817271"/>
            <a:ext cx="5474665" cy="364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29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60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95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75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74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69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7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6890" y="2419284"/>
            <a:ext cx="5146668" cy="342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IMG_275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4744" y="1246768"/>
            <a:ext cx="5188225" cy="3456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IMG_275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7132" y="1141910"/>
            <a:ext cx="4857675" cy="3236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32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9</Words>
  <Application>Microsoft Office PowerPoint</Application>
  <PresentationFormat>Široki zaslon</PresentationFormat>
  <Paragraphs>2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Faseta</vt:lpstr>
      <vt:lpstr>Dan planeta Zemlje 2015.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Zemlje 2015.</dc:title>
  <dc:creator>II. OŠ ČAKOVEC</dc:creator>
  <cp:lastModifiedBy>II. OŠ ČAKOVEC</cp:lastModifiedBy>
  <cp:revision>1</cp:revision>
  <dcterms:created xsi:type="dcterms:W3CDTF">2015-04-20T09:05:31Z</dcterms:created>
  <dcterms:modified xsi:type="dcterms:W3CDTF">2015-04-20T09:09:57Z</dcterms:modified>
</cp:coreProperties>
</file>