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7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6" r:id="rId23"/>
  </p:sldIdLst>
  <p:sldSz cx="12192000" cy="6858000"/>
  <p:notesSz cx="6858000" cy="9144000"/>
  <p:photoAlbum showCaptions="1" layout="1pic" frame="frameStyle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FF0-93AE-470F-875F-30673CBB3EFE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170D-7A07-4F3F-8A5F-63CB10B15A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929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FF0-93AE-470F-875F-30673CBB3EFE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170D-7A07-4F3F-8A5F-63CB10B15A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661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FF0-93AE-470F-875F-30673CBB3EFE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170D-7A07-4F3F-8A5F-63CB10B15A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300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FF0-93AE-470F-875F-30673CBB3EFE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170D-7A07-4F3F-8A5F-63CB10B15A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846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FF0-93AE-470F-875F-30673CBB3EFE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170D-7A07-4F3F-8A5F-63CB10B15A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196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FF0-93AE-470F-875F-30673CBB3EFE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170D-7A07-4F3F-8A5F-63CB10B15A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8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FF0-93AE-470F-875F-30673CBB3EFE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170D-7A07-4F3F-8A5F-63CB10B15A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64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FF0-93AE-470F-875F-30673CBB3EFE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170D-7A07-4F3F-8A5F-63CB10B15A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00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FF0-93AE-470F-875F-30673CBB3EFE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170D-7A07-4F3F-8A5F-63CB10B15A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13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FF0-93AE-470F-875F-30673CBB3EFE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170D-7A07-4F3F-8A5F-63CB10B15A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051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FF0-93AE-470F-875F-30673CBB3EFE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170D-7A07-4F3F-8A5F-63CB10B15A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620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2FF0-93AE-470F-875F-30673CBB3EFE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4170D-7A07-4F3F-8A5F-63CB10B15A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1372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Županijska smotra </a:t>
            </a:r>
            <a:r>
              <a:rPr lang="hr-HR" dirty="0" err="1" smtClean="0"/>
              <a:t>LiDraNo</a:t>
            </a:r>
            <a:r>
              <a:rPr lang="hr-HR" dirty="0" smtClean="0"/>
              <a:t> 2015.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105621"/>
            <a:ext cx="9144000" cy="1655762"/>
          </a:xfrm>
        </p:spPr>
        <p:txBody>
          <a:bodyPr/>
          <a:lstStyle/>
          <a:p>
            <a:r>
              <a:rPr lang="hr-HR" dirty="0" smtClean="0"/>
              <a:t>OŠ VLADIMIRA NAZORA PRIBISLAVEC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814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4267200" y="685800"/>
            <a:ext cx="3656013" cy="5867400"/>
            <a:chOff x="4267200" y="685800"/>
            <a:chExt cx="3656013" cy="5867400"/>
          </a:xfrm>
        </p:grpSpPr>
        <p:pic>
          <p:nvPicPr>
            <p:cNvPr id="2" name="Slika 1" descr="KATJA ZASPAN 7R-OŠ NEDELIŠĆE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85800"/>
              <a:ext cx="365601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Pravokutnik 2"/>
            <p:cNvSpPr/>
            <p:nvPr/>
          </p:nvSpPr>
          <p:spPr>
            <a:xfrm>
              <a:off x="4267200" y="6210300"/>
              <a:ext cx="36560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hr-HR" sz="2400" dirty="0" smtClean="0"/>
                <a:t>KATJA ZASPAN 7.R. - OŠ NEDELIŠĆE</a:t>
              </a:r>
              <a:endParaRPr lang="hr-H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1502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4267200" y="685800"/>
            <a:ext cx="3656013" cy="5867400"/>
            <a:chOff x="4267200" y="685800"/>
            <a:chExt cx="3656013" cy="5867400"/>
          </a:xfrm>
        </p:grpSpPr>
        <p:pic>
          <p:nvPicPr>
            <p:cNvPr id="2" name="Slika 1" descr="KLOPOTEC - BOŽIDAR FARKAŠ 8R - OŠ OREHOVICA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85800"/>
              <a:ext cx="365601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Pravokutnik 2"/>
            <p:cNvSpPr/>
            <p:nvPr/>
          </p:nvSpPr>
          <p:spPr>
            <a:xfrm>
              <a:off x="4267200" y="6210300"/>
              <a:ext cx="36560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hr-HR" sz="2400" dirty="0" smtClean="0"/>
                <a:t>KLOPOTEC - BOŽIDAR FARKAŠ 8.R. - OŠ OREHOVICA</a:t>
              </a:r>
              <a:endParaRPr lang="hr-H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956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4267200" y="685800"/>
            <a:ext cx="3656013" cy="5913782"/>
            <a:chOff x="4267200" y="685800"/>
            <a:chExt cx="3656013" cy="5913782"/>
          </a:xfrm>
        </p:grpSpPr>
        <p:pic>
          <p:nvPicPr>
            <p:cNvPr id="2" name="Slika 1" descr="KMIČNI KOČEK - TARA POSAVEC - 7R -OŠ KOTORIBA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85800"/>
              <a:ext cx="365601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Pravokutnik 2"/>
            <p:cNvSpPr/>
            <p:nvPr/>
          </p:nvSpPr>
          <p:spPr>
            <a:xfrm>
              <a:off x="4267200" y="6210299"/>
              <a:ext cx="3656013" cy="3892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7500" lnSpcReduction="20000"/>
            </a:bodyPr>
            <a:lstStyle/>
            <a:p>
              <a:pPr algn="ctr"/>
              <a:r>
                <a:rPr lang="hr-HR" sz="2400" dirty="0" smtClean="0"/>
                <a:t>KMIČNI KOČEK - TARA POSAVEC – 7.R. - OŠ KOTORIBA</a:t>
              </a:r>
              <a:endParaRPr lang="hr-H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8172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1978025" y="685800"/>
            <a:ext cx="8234363" cy="5867400"/>
            <a:chOff x="1978025" y="685800"/>
            <a:chExt cx="8234363" cy="5867400"/>
          </a:xfrm>
        </p:grpSpPr>
        <p:pic>
          <p:nvPicPr>
            <p:cNvPr id="2" name="Slika 1" descr="MAMIČINA JEDINICA - 0Š PZRINSKI ŠENKOVEC - DRAMSKO SCENSKA IGRA 4R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025" y="685800"/>
              <a:ext cx="823436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Pravokutnik 2"/>
            <p:cNvSpPr/>
            <p:nvPr/>
          </p:nvSpPr>
          <p:spPr>
            <a:xfrm>
              <a:off x="1978025" y="6210300"/>
              <a:ext cx="82343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0000" lnSpcReduction="20000"/>
            </a:bodyPr>
            <a:lstStyle/>
            <a:p>
              <a:pPr algn="ctr"/>
              <a:r>
                <a:rPr lang="hr-HR" sz="2400" dirty="0" smtClean="0"/>
                <a:t>MAMIČINA JEDINICA - 0Š PETAR ZRINSKI ŠENKOVEC - DRAMSKO SCENSKA IGRA 4.R.</a:t>
              </a:r>
              <a:endParaRPr lang="hr-H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142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1978025" y="685800"/>
            <a:ext cx="8234363" cy="5867400"/>
            <a:chOff x="1978025" y="685800"/>
            <a:chExt cx="8234363" cy="5867400"/>
          </a:xfrm>
        </p:grpSpPr>
        <p:pic>
          <p:nvPicPr>
            <p:cNvPr id="2" name="Slika 1" descr="MAMIČINA JEDINICA - OŠ PETAR ZRINSKI ŠENKOVEC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025" y="685800"/>
              <a:ext cx="823436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Pravokutnik 2"/>
            <p:cNvSpPr/>
            <p:nvPr/>
          </p:nvSpPr>
          <p:spPr>
            <a:xfrm>
              <a:off x="1978025" y="6210300"/>
              <a:ext cx="82343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smtClean="0"/>
                <a:t>MAMIČINA JEDINICA - OŠ PETAR ZRINSKI ŠENKOVEC</a:t>
              </a:r>
              <a:endParaRPr lang="hr-HR" sz="2400"/>
            </a:p>
          </p:txBody>
        </p:sp>
      </p:grpSp>
    </p:spTree>
    <p:extLst>
      <p:ext uri="{BB962C8B-B14F-4D97-AF65-F5344CB8AC3E}">
        <p14:creationId xmlns:p14="http://schemas.microsoft.com/office/powerpoint/2010/main" val="157347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1978025" y="685800"/>
            <a:ext cx="8234363" cy="5867400"/>
            <a:chOff x="1978025" y="685800"/>
            <a:chExt cx="8234363" cy="5867400"/>
          </a:xfrm>
        </p:grpSpPr>
        <p:pic>
          <p:nvPicPr>
            <p:cNvPr id="2" name="Slika 1" descr="MAURO JANUŠIĆ - OLOVKA - OŠ PETAR ZRINSKI ŠENKOVEC 2R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025" y="685800"/>
              <a:ext cx="823436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Pravokutnik 2"/>
            <p:cNvSpPr/>
            <p:nvPr/>
          </p:nvSpPr>
          <p:spPr>
            <a:xfrm>
              <a:off x="1978025" y="6210300"/>
              <a:ext cx="82343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dirty="0" smtClean="0"/>
                <a:t>MAURO JANUŠIĆ - OLOVKA - OŠ PETAR ZRINSKI ŠENKOVEC 2.R.</a:t>
              </a:r>
              <a:endParaRPr lang="hr-H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987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4267200" y="685800"/>
            <a:ext cx="3656013" cy="5867400"/>
            <a:chOff x="4267200" y="685800"/>
            <a:chExt cx="3656013" cy="5867400"/>
          </a:xfrm>
        </p:grpSpPr>
        <p:pic>
          <p:nvPicPr>
            <p:cNvPr id="2" name="Slika 1" descr="MRAZOVE TKALJE - AZRA RUŽIĆ 7R OŠ BELICA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85800"/>
              <a:ext cx="365601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Pravokutnik 2"/>
            <p:cNvSpPr/>
            <p:nvPr/>
          </p:nvSpPr>
          <p:spPr>
            <a:xfrm>
              <a:off x="4267200" y="6210300"/>
              <a:ext cx="36560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hr-HR" sz="2400" smtClean="0"/>
                <a:t>MRAZOVE TKALJE - AZRA RUŽIĆ 7R OŠ BELICA</a:t>
              </a:r>
              <a:endParaRPr lang="hr-HR" sz="2400"/>
            </a:p>
          </p:txBody>
        </p:sp>
      </p:grpSp>
    </p:spTree>
    <p:extLst>
      <p:ext uri="{BB962C8B-B14F-4D97-AF65-F5344CB8AC3E}">
        <p14:creationId xmlns:p14="http://schemas.microsoft.com/office/powerpoint/2010/main" val="345850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1978025" y="685800"/>
            <a:ext cx="8234363" cy="5867400"/>
            <a:chOff x="1978025" y="685800"/>
            <a:chExt cx="8234363" cy="5867400"/>
          </a:xfrm>
        </p:grpSpPr>
        <p:pic>
          <p:nvPicPr>
            <p:cNvPr id="2" name="Slika 1" descr="NAŠA UČITELJICA JE...ŽELJKA RABUZIN I DRAMSKA DRUŽINA OŠ PETRIJANEC - OŠ MACINEC UČENICI 7R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025" y="685800"/>
              <a:ext cx="823436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Pravokutnik 2"/>
            <p:cNvSpPr/>
            <p:nvPr/>
          </p:nvSpPr>
          <p:spPr>
            <a:xfrm>
              <a:off x="1978025" y="6210300"/>
              <a:ext cx="82343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hr-HR" sz="2400" dirty="0" smtClean="0"/>
                <a:t>NAŠA UČITELJICA JE...ŽELJKA RABUZIN I DRAMSKA DRUŽINA OŠ PETRIJANEC - OŠ MACINEC UČENICI 7.R.</a:t>
              </a:r>
              <a:endParaRPr lang="hr-H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317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1978025" y="685800"/>
            <a:ext cx="8234363" cy="5867400"/>
            <a:chOff x="1978025" y="685800"/>
            <a:chExt cx="8234363" cy="5867400"/>
          </a:xfrm>
        </p:grpSpPr>
        <p:pic>
          <p:nvPicPr>
            <p:cNvPr id="2" name="Slika 1" descr="PREDSJEDNICA ZA ORGANIZACIJU ŽELJKA PINTARIĆ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025" y="685800"/>
              <a:ext cx="823436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Pravokutnik 2"/>
            <p:cNvSpPr/>
            <p:nvPr/>
          </p:nvSpPr>
          <p:spPr>
            <a:xfrm>
              <a:off x="1978025" y="6210300"/>
              <a:ext cx="82343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pl-PL" sz="2400" smtClean="0"/>
                <a:t>PREDSJEDNICA ZA ORGANIZACIJU ŽELJKA PINTARIĆ</a:t>
              </a:r>
              <a:endParaRPr lang="hr-HR" sz="2400"/>
            </a:p>
          </p:txBody>
        </p:sp>
      </p:grpSp>
    </p:spTree>
    <p:extLst>
      <p:ext uri="{BB962C8B-B14F-4D97-AF65-F5344CB8AC3E}">
        <p14:creationId xmlns:p14="http://schemas.microsoft.com/office/powerpoint/2010/main" val="24806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1978025" y="685800"/>
            <a:ext cx="8234363" cy="5867400"/>
            <a:chOff x="1978025" y="685800"/>
            <a:chExt cx="8234363" cy="5867400"/>
          </a:xfrm>
        </p:grpSpPr>
        <p:pic>
          <p:nvPicPr>
            <p:cNvPr id="2" name="Slika 1" descr="RAD DRUŽINE-ZELENI JURAJ - OŠ IVAN GORAN KOVAČIĆ - SV JURAJ NA BREGU LUTKARSKA PREDSTAVA UČENIKA 5-7R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025" y="685800"/>
              <a:ext cx="823436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Pravokutnik 2"/>
            <p:cNvSpPr/>
            <p:nvPr/>
          </p:nvSpPr>
          <p:spPr>
            <a:xfrm>
              <a:off x="1978025" y="6210300"/>
              <a:ext cx="82343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7500" lnSpcReduction="20000"/>
            </a:bodyPr>
            <a:lstStyle/>
            <a:p>
              <a:pPr algn="ctr"/>
              <a:r>
                <a:rPr lang="hr-HR" sz="2400" dirty="0" smtClean="0"/>
                <a:t>RAD DRUŽINE - ZELENI JURAJ - OŠ IVAN GORAN KOVAČIĆ – SV. JURAJ NA BREGU LUTKARSKA PREDSTAVA UČENIKA 5. - 7.R.</a:t>
              </a:r>
              <a:endParaRPr lang="hr-H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535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1978025" y="685800"/>
            <a:ext cx="8234363" cy="5867400"/>
            <a:chOff x="1978025" y="685800"/>
            <a:chExt cx="8234363" cy="5867400"/>
          </a:xfrm>
        </p:grpSpPr>
        <p:pic>
          <p:nvPicPr>
            <p:cNvPr id="2" name="Slika 1" descr="RAVNATELJ OŠ VLADIMIRA NAZORA PRIBISLAVEC - BRUNO MATOTEK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025" y="685800"/>
              <a:ext cx="823436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Pravokutnik 2"/>
            <p:cNvSpPr/>
            <p:nvPr/>
          </p:nvSpPr>
          <p:spPr>
            <a:xfrm>
              <a:off x="1978025" y="6210300"/>
              <a:ext cx="82343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smtClean="0"/>
                <a:t>RAVNATELJ OŠ VLADIMIRA NAZORA PRIBISLAVEC - BRUNO MATOTEK</a:t>
              </a:r>
              <a:endParaRPr lang="hr-HR" sz="2400"/>
            </a:p>
          </p:txBody>
        </p:sp>
      </p:grpSp>
    </p:spTree>
    <p:extLst>
      <p:ext uri="{BB962C8B-B14F-4D97-AF65-F5344CB8AC3E}">
        <p14:creationId xmlns:p14="http://schemas.microsoft.com/office/powerpoint/2010/main" val="344675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1978025" y="685800"/>
            <a:ext cx="8234363" cy="5867400"/>
            <a:chOff x="1978025" y="685800"/>
            <a:chExt cx="8234363" cy="5867400"/>
          </a:xfrm>
        </p:grpSpPr>
        <p:pic>
          <p:nvPicPr>
            <p:cNvPr id="2" name="Slika 1" descr="STANETINSKI  ŠTRUMPFI - OŠ ŠTRIGOVA PODRUČNA ŠKOLA STANETINEC - DRAMSKO SCENSKA IGRA 1-4R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025" y="685800"/>
              <a:ext cx="823436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Pravokutnik 2"/>
            <p:cNvSpPr/>
            <p:nvPr/>
          </p:nvSpPr>
          <p:spPr>
            <a:xfrm>
              <a:off x="1978025" y="6210300"/>
              <a:ext cx="82343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hr-HR" sz="2400" dirty="0" smtClean="0"/>
                <a:t>STANETINSKI  ŠTRUMPFI - OŠ ŠTRIGOVA PODRUČNA ŠKOLA STANETINEC - DRAMSKO SCENSKA IGRA 1. – 4.R.</a:t>
              </a:r>
              <a:endParaRPr lang="hr-H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023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4267200" y="685800"/>
            <a:ext cx="3656013" cy="5867400"/>
            <a:chOff x="4267200" y="685800"/>
            <a:chExt cx="3656013" cy="5867400"/>
          </a:xfrm>
        </p:grpSpPr>
        <p:pic>
          <p:nvPicPr>
            <p:cNvPr id="2" name="Slika 1" descr="STRIC-VUJC - STJEPAN PETKOVIĆ 7R - OŠ IVANOVEC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85800"/>
              <a:ext cx="365601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Pravokutnik 2"/>
            <p:cNvSpPr/>
            <p:nvPr/>
          </p:nvSpPr>
          <p:spPr>
            <a:xfrm>
              <a:off x="4267200" y="6210300"/>
              <a:ext cx="36560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7500" lnSpcReduction="20000"/>
            </a:bodyPr>
            <a:lstStyle/>
            <a:p>
              <a:pPr algn="ctr"/>
              <a:r>
                <a:rPr lang="hr-HR" sz="2400" dirty="0" smtClean="0"/>
                <a:t>STRIC - VUJC - STJEPAN PETKOVIĆ 7.R. - OŠ IVANOVEC</a:t>
              </a:r>
              <a:endParaRPr lang="hr-H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390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1978025" y="685800"/>
            <a:ext cx="8234363" cy="5867400"/>
            <a:chOff x="1978025" y="685800"/>
            <a:chExt cx="8234363" cy="5867400"/>
          </a:xfrm>
        </p:grpSpPr>
        <p:pic>
          <p:nvPicPr>
            <p:cNvPr id="2" name="Slika 1" descr="ZA DJECU,IGRA NA SCENI - DRAMSKO-SCENSKA IGRA - 6-8R - OŠ IVAN GORAN KOVAČIĆ SV JURAJ NA BREGU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025" y="685800"/>
              <a:ext cx="823436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Pravokutnik 2"/>
            <p:cNvSpPr/>
            <p:nvPr/>
          </p:nvSpPr>
          <p:spPr>
            <a:xfrm>
              <a:off x="1978025" y="6210300"/>
              <a:ext cx="82343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hr-HR" sz="2400" dirty="0" smtClean="0"/>
                <a:t>ZA DJECU, IGRA NA SCENI - DRAMSKO-SCENSKA IGRA – 6. – 8.R. - OŠ IVAN GORAN KOVAČIĆ SV. JURAJ NA BREGU</a:t>
              </a:r>
              <a:endParaRPr lang="hr-H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663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1978025" y="685800"/>
            <a:ext cx="8234363" cy="5867400"/>
            <a:chOff x="1978025" y="685800"/>
            <a:chExt cx="8234363" cy="5867400"/>
          </a:xfrm>
        </p:grpSpPr>
        <p:pic>
          <p:nvPicPr>
            <p:cNvPr id="2" name="Slika 1" descr="ZAMJENICA ŽUPANA SANDRA HERMAN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025" y="685800"/>
              <a:ext cx="823436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Pravokutnik 2"/>
            <p:cNvSpPr/>
            <p:nvPr/>
          </p:nvSpPr>
          <p:spPr>
            <a:xfrm>
              <a:off x="1978025" y="6210300"/>
              <a:ext cx="82343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hr-HR" sz="2400" smtClean="0"/>
                <a:t>ZAMJENICA ŽUPANA SANDRA HERMAN</a:t>
              </a:r>
              <a:endParaRPr lang="hr-HR" sz="2400"/>
            </a:p>
          </p:txBody>
        </p:sp>
      </p:grpSp>
    </p:spTree>
    <p:extLst>
      <p:ext uri="{BB962C8B-B14F-4D97-AF65-F5344CB8AC3E}">
        <p14:creationId xmlns:p14="http://schemas.microsoft.com/office/powerpoint/2010/main" val="378845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1978025" y="685800"/>
            <a:ext cx="8234363" cy="5867400"/>
            <a:chOff x="1978025" y="685800"/>
            <a:chExt cx="8234363" cy="5867400"/>
          </a:xfrm>
        </p:grpSpPr>
        <p:pic>
          <p:nvPicPr>
            <p:cNvPr id="2" name="Slika 1" descr="VODITELJICA PROGRAMA MIRNA TOMLJANOVIĆ - OŠ VLADIMIRA NAZORA PRIBISLAVEC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025" y="685800"/>
              <a:ext cx="823436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Pravokutnik 2"/>
            <p:cNvSpPr/>
            <p:nvPr/>
          </p:nvSpPr>
          <p:spPr>
            <a:xfrm>
              <a:off x="1978025" y="6210300"/>
              <a:ext cx="82343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0000" lnSpcReduction="20000"/>
            </a:bodyPr>
            <a:lstStyle/>
            <a:p>
              <a:pPr algn="ctr"/>
              <a:r>
                <a:rPr lang="hr-HR" sz="2400" smtClean="0"/>
                <a:t>VODITELJICA PROGRAMA MIRNA TOMLJANOVIĆ - OŠ VLADIMIRA NAZORA PRIBISLAVEC</a:t>
              </a:r>
              <a:endParaRPr lang="hr-HR" sz="2400"/>
            </a:p>
          </p:txBody>
        </p:sp>
      </p:grpSp>
    </p:spTree>
    <p:extLst>
      <p:ext uri="{BB962C8B-B14F-4D97-AF65-F5344CB8AC3E}">
        <p14:creationId xmlns:p14="http://schemas.microsoft.com/office/powerpoint/2010/main" val="310375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4267200" y="685800"/>
            <a:ext cx="3656013" cy="5867400"/>
            <a:chOff x="4267200" y="685800"/>
            <a:chExt cx="3656013" cy="5867400"/>
          </a:xfrm>
        </p:grpSpPr>
        <p:pic>
          <p:nvPicPr>
            <p:cNvPr id="2" name="Slika 1" descr="BUŠ JOJ MUŽ - VINKA HOLJEVAC - 8R-OŠ PODTUREN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85800"/>
              <a:ext cx="365601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Pravokutnik 2"/>
            <p:cNvSpPr/>
            <p:nvPr/>
          </p:nvSpPr>
          <p:spPr>
            <a:xfrm>
              <a:off x="4267200" y="6210300"/>
              <a:ext cx="36560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7500" lnSpcReduction="20000"/>
            </a:bodyPr>
            <a:lstStyle/>
            <a:p>
              <a:pPr algn="ctr"/>
              <a:r>
                <a:rPr lang="hr-HR" sz="2400" dirty="0" smtClean="0"/>
                <a:t>BUŠ JOJ MUŽ - VINKA HOLJEVAC – 8.R. - OŠ PODTUREN</a:t>
              </a:r>
              <a:endParaRPr lang="hr-H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141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4267200" y="685800"/>
            <a:ext cx="3656013" cy="5867400"/>
            <a:chOff x="4267200" y="685800"/>
            <a:chExt cx="3656013" cy="5867400"/>
          </a:xfrm>
        </p:grpSpPr>
        <p:pic>
          <p:nvPicPr>
            <p:cNvPr id="2" name="Slika 1" descr="CUJZEK - SEVERINA LAJTMAN 5R - OŠ MALA SUBOTICA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85800"/>
              <a:ext cx="365601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Pravokutnik 2"/>
            <p:cNvSpPr/>
            <p:nvPr/>
          </p:nvSpPr>
          <p:spPr>
            <a:xfrm>
              <a:off x="4267200" y="6210300"/>
              <a:ext cx="36560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7500" lnSpcReduction="20000"/>
            </a:bodyPr>
            <a:lstStyle/>
            <a:p>
              <a:pPr algn="ctr"/>
              <a:r>
                <a:rPr lang="hr-HR" sz="2400" dirty="0" smtClean="0"/>
                <a:t>CUJZEK - SEVERINA LAJTMAN 5.R. - OŠ MALA SUBOTICA</a:t>
              </a:r>
              <a:endParaRPr lang="hr-H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402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4182386" y="685800"/>
            <a:ext cx="3740827" cy="5905830"/>
            <a:chOff x="4182386" y="685800"/>
            <a:chExt cx="3740827" cy="5905830"/>
          </a:xfrm>
        </p:grpSpPr>
        <p:pic>
          <p:nvPicPr>
            <p:cNvPr id="2" name="Slika 1" descr="DAVID HRANJEC 3R - JEZIK ZA ZUBE -OŠ HODOŠAN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85800"/>
              <a:ext cx="365601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Pravokutnik 2"/>
            <p:cNvSpPr/>
            <p:nvPr/>
          </p:nvSpPr>
          <p:spPr>
            <a:xfrm>
              <a:off x="4182386" y="6210299"/>
              <a:ext cx="3740827" cy="381331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hr-HR" sz="2400" dirty="0" smtClean="0"/>
                <a:t>DAVID HRANJEC 3.R. - JEZIK ZA ZUBE - OŠ HODOŠAN</a:t>
              </a:r>
              <a:endParaRPr lang="hr-H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818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4267200" y="685800"/>
            <a:ext cx="3656013" cy="5897880"/>
            <a:chOff x="4267200" y="685800"/>
            <a:chExt cx="3656013" cy="5897880"/>
          </a:xfrm>
        </p:grpSpPr>
        <p:pic>
          <p:nvPicPr>
            <p:cNvPr id="2" name="Slika 1" descr="ĐAKINJA PRVAKINJA - RUDY NOVAK 4R -OŠ PETAR ZRINSKI ŠENKOVEC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85800"/>
              <a:ext cx="365601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Pravokutnik 2"/>
            <p:cNvSpPr/>
            <p:nvPr/>
          </p:nvSpPr>
          <p:spPr>
            <a:xfrm>
              <a:off x="4267200" y="6210300"/>
              <a:ext cx="3656013" cy="37338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7500" lnSpcReduction="20000"/>
            </a:bodyPr>
            <a:lstStyle/>
            <a:p>
              <a:pPr algn="ctr"/>
              <a:r>
                <a:rPr lang="hr-HR" sz="2400" dirty="0" smtClean="0"/>
                <a:t>ĐAKINJA PRVAKINJA - RUDY NOVAK 4.R. - OŠ PETAR ZRINSKI ŠENKOVEC</a:t>
              </a:r>
              <a:endParaRPr lang="hr-H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636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4267200" y="685800"/>
            <a:ext cx="3656013" cy="5867400"/>
            <a:chOff x="4267200" y="685800"/>
            <a:chExt cx="3656013" cy="5867400"/>
          </a:xfrm>
        </p:grpSpPr>
        <p:pic>
          <p:nvPicPr>
            <p:cNvPr id="2" name="Slika 1" descr="IDI REČI JAPI ZBOGOM - EMA ROŠANIĆ 6R - OŠ MALA SUBOTICA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85800"/>
              <a:ext cx="365601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Pravokutnik 2"/>
            <p:cNvSpPr/>
            <p:nvPr/>
          </p:nvSpPr>
          <p:spPr>
            <a:xfrm>
              <a:off x="4267200" y="6210300"/>
              <a:ext cx="36560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0000" lnSpcReduction="20000"/>
            </a:bodyPr>
            <a:lstStyle/>
            <a:p>
              <a:pPr algn="ctr"/>
              <a:r>
                <a:rPr lang="hr-HR" sz="2400" dirty="0" smtClean="0"/>
                <a:t>IDI REČI JAPI ZBOGOM - EMA ROŠANIĆ 6.R. - OŠ MALA SUBOTICA</a:t>
              </a:r>
              <a:endParaRPr lang="hr-H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939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253</Words>
  <Application>Microsoft Office PowerPoint</Application>
  <PresentationFormat>Široki zaslon</PresentationFormat>
  <Paragraphs>23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sustava Office</vt:lpstr>
      <vt:lpstr>Županijska smotra LiDraNo 2015.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II. OSNOVNA ŠKOLA ČAKOVEC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Županijska smotra LiDraNo 2015. </dc:title>
  <dc:creator>II. OŠ ČAKOVEC</dc:creator>
  <cp:lastModifiedBy>II. OŠ ČAKOVEC</cp:lastModifiedBy>
  <cp:revision>5</cp:revision>
  <dcterms:created xsi:type="dcterms:W3CDTF">2015-02-09T08:59:38Z</dcterms:created>
  <dcterms:modified xsi:type="dcterms:W3CDTF">2015-02-09T09:05:34Z</dcterms:modified>
</cp:coreProperties>
</file>