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photoAlbum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FABE-4B91-4893-ABCA-CB1783339B92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C626-310D-40AA-8993-984B27E2EB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3088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FABE-4B91-4893-ABCA-CB1783339B92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C626-310D-40AA-8993-984B27E2EB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459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FABE-4B91-4893-ABCA-CB1783339B92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C626-310D-40AA-8993-984B27E2EB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94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FABE-4B91-4893-ABCA-CB1783339B92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C626-310D-40AA-8993-984B27E2EB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943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FABE-4B91-4893-ABCA-CB1783339B92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C626-310D-40AA-8993-984B27E2EB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26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FABE-4B91-4893-ABCA-CB1783339B92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C626-310D-40AA-8993-984B27E2EB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07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FABE-4B91-4893-ABCA-CB1783339B92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C626-310D-40AA-8993-984B27E2EB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70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FABE-4B91-4893-ABCA-CB1783339B92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C626-310D-40AA-8993-984B27E2EB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936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FABE-4B91-4893-ABCA-CB1783339B92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C626-310D-40AA-8993-984B27E2EB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8780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FABE-4B91-4893-ABCA-CB1783339B92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C626-310D-40AA-8993-984B27E2EB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151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FABE-4B91-4893-ABCA-CB1783339B92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C626-310D-40AA-8993-984B27E2EB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707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BFABE-4B91-4893-ABCA-CB1783339B92}" type="datetimeFigureOut">
              <a:rPr lang="hr-HR" smtClean="0"/>
              <a:t>18.11.2014.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C626-310D-40AA-8993-984B27E2EB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5936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Vukovar u srcu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OŠ Vladimira Nazora, </a:t>
            </a:r>
            <a:r>
              <a:rPr lang="hr-HR" dirty="0" err="1" smtClean="0"/>
              <a:t>Pribislavec</a:t>
            </a:r>
            <a:endParaRPr lang="hr-HR" dirty="0" smtClean="0"/>
          </a:p>
          <a:p>
            <a:r>
              <a:rPr lang="hr-HR" dirty="0" smtClean="0"/>
              <a:t>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1762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B18007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199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B18007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237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B18007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61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B18007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396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B18007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65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B18008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04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B18008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536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B18008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7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B18008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251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B18008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847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B18004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787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B18008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567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B18008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24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B18009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70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B18009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751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B1801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00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B1801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9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B1801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665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B1801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75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B18005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858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B18005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40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B18005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534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B18006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478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B18006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588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B18007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176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B18007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27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</Words>
  <Application>Microsoft Office PowerPoint</Application>
  <PresentationFormat>Široki zaslon</PresentationFormat>
  <Paragraphs>3</Paragraphs>
  <Slides>27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Tema sustava Office</vt:lpstr>
      <vt:lpstr>Vukovar u srcu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II. OSNOVNA ŠKOLA ČAKOVEC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Vukovar u srcu</dc:title>
  <dc:creator>II. OŠ ČAKOVEC</dc:creator>
  <cp:lastModifiedBy>II. OŠ ČAKOVEC</cp:lastModifiedBy>
  <cp:revision>2</cp:revision>
  <dcterms:created xsi:type="dcterms:W3CDTF">2014-11-18T19:16:30Z</dcterms:created>
  <dcterms:modified xsi:type="dcterms:W3CDTF">2014-11-18T19:17:55Z</dcterms:modified>
</cp:coreProperties>
</file>