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834465-3EFF-4776-B459-43148B8338E8}" type="datetimeFigureOut">
              <a:rPr lang="hr-HR" smtClean="0"/>
              <a:t>14.10.2014.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71D8C8-62DC-42FC-8E68-5660BD0816A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DANI KRUHA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PRIBISLAVEC</a:t>
            </a:r>
          </a:p>
          <a:p>
            <a:r>
              <a:rPr lang="hr-HR" dirty="0" smtClean="0"/>
              <a:t>2014.</a:t>
            </a:r>
            <a:endParaRPr lang="hr-HR" dirty="0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6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1015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9</Words>
  <Application>Microsoft Office PowerPoint</Application>
  <PresentationFormat>Prikaz na zaslonu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Aspekt</vt:lpstr>
      <vt:lpstr>DANI KRUHA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</dc:title>
  <dc:creator>korisnik</dc:creator>
  <cp:lastModifiedBy>korisnik</cp:lastModifiedBy>
  <cp:revision>1</cp:revision>
  <dcterms:created xsi:type="dcterms:W3CDTF">2014-10-14T07:20:37Z</dcterms:created>
  <dcterms:modified xsi:type="dcterms:W3CDTF">2014-10-14T07:22:04Z</dcterms:modified>
</cp:coreProperties>
</file>