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FE4464-B7AD-4AC0-A099-590D97926572}" type="datetimeFigureOut">
              <a:rPr lang="hr-HR" smtClean="0"/>
              <a:t>11.9.2014.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19F4FA-A908-42CE-917A-F60EEACCA8F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lovn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93738" y="685800"/>
            <a:ext cx="775493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1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685800"/>
            <a:ext cx="365601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1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685800"/>
            <a:ext cx="365601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1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1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2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0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0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79613" y="685800"/>
            <a:ext cx="5184775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0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43163" y="685800"/>
            <a:ext cx="425608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0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0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32063" y="685800"/>
            <a:ext cx="407828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0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0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1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43200" y="685800"/>
            <a:ext cx="3656013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0</Words>
  <Application>Microsoft Office PowerPoint</Application>
  <PresentationFormat>Prikaz na zaslonu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Aspekt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1</cp:revision>
  <dcterms:created xsi:type="dcterms:W3CDTF">2014-09-11T12:01:58Z</dcterms:created>
  <dcterms:modified xsi:type="dcterms:W3CDTF">2014-09-11T12:02:47Z</dcterms:modified>
</cp:coreProperties>
</file>