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photoAlbum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8BA7-15FC-4715-902A-35C4C7287B19}" type="datetimeFigureOut">
              <a:rPr lang="hr-HR" smtClean="0"/>
              <a:t>2.6.2014.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061-0F33-4827-85E9-7E9E62247C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1771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8BA7-15FC-4715-902A-35C4C7287B19}" type="datetimeFigureOut">
              <a:rPr lang="hr-HR" smtClean="0"/>
              <a:t>2.6.2014.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061-0F33-4827-85E9-7E9E62247C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6799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8BA7-15FC-4715-902A-35C4C7287B19}" type="datetimeFigureOut">
              <a:rPr lang="hr-HR" smtClean="0"/>
              <a:t>2.6.2014.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061-0F33-4827-85E9-7E9E62247C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225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8BA7-15FC-4715-902A-35C4C7287B19}" type="datetimeFigureOut">
              <a:rPr lang="hr-HR" smtClean="0"/>
              <a:t>2.6.2014.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061-0F33-4827-85E9-7E9E62247C9E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3467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8BA7-15FC-4715-902A-35C4C7287B19}" type="datetimeFigureOut">
              <a:rPr lang="hr-HR" smtClean="0"/>
              <a:t>2.6.2014.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061-0F33-4827-85E9-7E9E62247C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4499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8BA7-15FC-4715-902A-35C4C7287B19}" type="datetimeFigureOut">
              <a:rPr lang="hr-HR" smtClean="0"/>
              <a:t>2.6.2014.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061-0F33-4827-85E9-7E9E62247C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7556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8BA7-15FC-4715-902A-35C4C7287B19}" type="datetimeFigureOut">
              <a:rPr lang="hr-HR" smtClean="0"/>
              <a:t>2.6.2014.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061-0F33-4827-85E9-7E9E62247C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7225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8BA7-15FC-4715-902A-35C4C7287B19}" type="datetimeFigureOut">
              <a:rPr lang="hr-HR" smtClean="0"/>
              <a:t>2.6.2014.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061-0F33-4827-85E9-7E9E62247C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288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8BA7-15FC-4715-902A-35C4C7287B19}" type="datetimeFigureOut">
              <a:rPr lang="hr-HR" smtClean="0"/>
              <a:t>2.6.2014.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061-0F33-4827-85E9-7E9E62247C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557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8BA7-15FC-4715-902A-35C4C7287B19}" type="datetimeFigureOut">
              <a:rPr lang="hr-HR" smtClean="0"/>
              <a:t>2.6.2014.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061-0F33-4827-85E9-7E9E62247C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241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8BA7-15FC-4715-902A-35C4C7287B19}" type="datetimeFigureOut">
              <a:rPr lang="hr-HR" smtClean="0"/>
              <a:t>2.6.2014.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061-0F33-4827-85E9-7E9E62247C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4280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8BA7-15FC-4715-902A-35C4C7287B19}" type="datetimeFigureOut">
              <a:rPr lang="hr-HR" smtClean="0"/>
              <a:t>2.6.2014.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061-0F33-4827-85E9-7E9E62247C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2511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8BA7-15FC-4715-902A-35C4C7287B19}" type="datetimeFigureOut">
              <a:rPr lang="hr-HR" smtClean="0"/>
              <a:t>2.6.2014.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061-0F33-4827-85E9-7E9E62247C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2549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8BA7-15FC-4715-902A-35C4C7287B19}" type="datetimeFigureOut">
              <a:rPr lang="hr-HR" smtClean="0"/>
              <a:t>2.6.2014.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061-0F33-4827-85E9-7E9E62247C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8739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8BA7-15FC-4715-902A-35C4C7287B19}" type="datetimeFigureOut">
              <a:rPr lang="hr-HR" smtClean="0"/>
              <a:t>2.6.2014.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061-0F33-4827-85E9-7E9E62247C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3953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8BA7-15FC-4715-902A-35C4C7287B19}" type="datetimeFigureOut">
              <a:rPr lang="hr-HR" smtClean="0"/>
              <a:t>2.6.2014.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061-0F33-4827-85E9-7E9E62247C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4267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8BA7-15FC-4715-902A-35C4C7287B19}" type="datetimeFigureOut">
              <a:rPr lang="hr-HR" smtClean="0"/>
              <a:t>2.6.2014.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061-0F33-4827-85E9-7E9E62247C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223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218BA7-15FC-4715-902A-35C4C7287B19}" type="datetimeFigureOut">
              <a:rPr lang="hr-HR" smtClean="0"/>
              <a:t>2.6.2014.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96E5061-0F33-4827-85E9-7E9E62247C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59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moc-poplave (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8546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moc-poplave (1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7678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moc-poplave (1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0515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moc-poplave (1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25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moc-poplave (1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2722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moc-poplave (1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082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moc-poplave (15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9164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moc-poplave (16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9695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moc-poplave (17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8430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moc-poplave (18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9422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moc-poplave (19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7008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moc-poplave (2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6795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moc-poplave (2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4422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moc-poplave (2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5813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moc-poplave (22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6058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moc-poplave (2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8382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moc-poplave (2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391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moc-poplave (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754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moc-poplave (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8604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moc-poplave (5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2749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moc-poplave (6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9184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moc-poplave (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124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moc-poplave (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034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moc-poplave (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79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TC104033925[[fn=Kapljica]]</Template>
  <TotalTime>1</TotalTime>
  <Words>0</Words>
  <Application>Microsoft Office PowerPoint</Application>
  <PresentationFormat>Široki zaslon</PresentationFormat>
  <Paragraphs>0</Paragraphs>
  <Slides>24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7" baseType="lpstr">
      <vt:lpstr>Arial</vt:lpstr>
      <vt:lpstr>Tw Cen MT</vt:lpstr>
      <vt:lpstr>Kapljica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II. OSNOVNA ŠKOLA ČAKOVEC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II. OŠ ČAKOVEC</dc:creator>
  <cp:lastModifiedBy>II. OŠ ČAKOVEC</cp:lastModifiedBy>
  <cp:revision>2</cp:revision>
  <dcterms:created xsi:type="dcterms:W3CDTF">2014-06-02T18:28:51Z</dcterms:created>
  <dcterms:modified xsi:type="dcterms:W3CDTF">2014-06-02T18:30:00Z</dcterms:modified>
</cp:coreProperties>
</file>