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89" r:id="rId31"/>
    <p:sldId id="290" r:id="rId32"/>
    <p:sldId id="292" r:id="rId33"/>
    <p:sldId id="293" r:id="rId34"/>
    <p:sldId id="295" r:id="rId35"/>
    <p:sldId id="296" r:id="rId36"/>
    <p:sldId id="297" r:id="rId37"/>
    <p:sldId id="299" r:id="rId38"/>
    <p:sldId id="300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2" r:id="rId49"/>
    <p:sldId id="313" r:id="rId50"/>
    <p:sldId id="314" r:id="rId51"/>
    <p:sldId id="316" r:id="rId52"/>
    <p:sldId id="317" r:id="rId53"/>
    <p:sldId id="319" r:id="rId54"/>
    <p:sldId id="320" r:id="rId55"/>
    <p:sldId id="322" r:id="rId56"/>
    <p:sldId id="323" r:id="rId57"/>
    <p:sldId id="324" r:id="rId58"/>
    <p:sldId id="326" r:id="rId59"/>
    <p:sldId id="327" r:id="rId60"/>
    <p:sldId id="330" r:id="rId61"/>
    <p:sldId id="331" r:id="rId62"/>
    <p:sldId id="332" r:id="rId63"/>
    <p:sldId id="333" r:id="rId64"/>
    <p:sldId id="334" r:id="rId65"/>
    <p:sldId id="335" r:id="rId66"/>
    <p:sldId id="337" r:id="rId67"/>
    <p:sldId id="338" r:id="rId68"/>
    <p:sldId id="339" r:id="rId69"/>
    <p:sldId id="340" r:id="rId70"/>
  </p:sldIdLst>
  <p:sldSz cx="9144000" cy="6858000" type="screen4x3"/>
  <p:notesSz cx="6858000" cy="9144000"/>
  <p:photoAlbum layout="1pic" frame="frameStyle3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76B9AFD-D53D-4B5C-B27D-460E07FEF53A}" type="datetimeFigureOut">
              <a:rPr lang="hr-HR" smtClean="0"/>
              <a:t>27.5.2014.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Pravoku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u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ni povez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ni povez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u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54592B2-EA60-4677-99CC-45F57FDEB6BB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9AFD-D53D-4B5C-B27D-460E07FEF53A}" type="datetimeFigureOut">
              <a:rPr lang="hr-HR" smtClean="0"/>
              <a:t>27.5.2014.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92B2-EA60-4677-99CC-45F57FDEB6B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9AFD-D53D-4B5C-B27D-460E07FEF53A}" type="datetimeFigureOut">
              <a:rPr lang="hr-HR" smtClean="0"/>
              <a:t>27.5.2014.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92B2-EA60-4677-99CC-45F57FDEB6B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76B9AFD-D53D-4B5C-B27D-460E07FEF53A}" type="datetimeFigureOut">
              <a:rPr lang="hr-HR" smtClean="0"/>
              <a:t>27.5.2014.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54592B2-EA60-4677-99CC-45F57FDEB6BB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6B9AFD-D53D-4B5C-B27D-460E07FEF53A}" type="datetimeFigureOut">
              <a:rPr lang="hr-HR" smtClean="0"/>
              <a:t>27.5.2014.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Pravoku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ni povez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ni povez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u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ni povez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54592B2-EA60-4677-99CC-45F57FDEB6BB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9AFD-D53D-4B5C-B27D-460E07FEF53A}" type="datetimeFigureOut">
              <a:rPr lang="hr-HR" smtClean="0"/>
              <a:t>27.5.2014.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92B2-EA60-4677-99CC-45F57FDEB6BB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9AFD-D53D-4B5C-B27D-460E07FEF53A}" type="datetimeFigureOut">
              <a:rPr lang="hr-HR" smtClean="0"/>
              <a:t>27.5.2014.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92B2-EA60-4677-99CC-45F57FDEB6BB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76B9AFD-D53D-4B5C-B27D-460E07FEF53A}" type="datetimeFigureOut">
              <a:rPr lang="hr-HR" smtClean="0"/>
              <a:t>27.5.2014.</a:t>
            </a:fld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4592B2-EA60-4677-99CC-45F57FDEB6BB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9AFD-D53D-4B5C-B27D-460E07FEF53A}" type="datetimeFigureOut">
              <a:rPr lang="hr-HR" smtClean="0"/>
              <a:t>27.5.2014.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92B2-EA60-4677-99CC-45F57FDEB6B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zervirano mjesto sadržaja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76B9AFD-D53D-4B5C-B27D-460E07FEF53A}" type="datetimeFigureOut">
              <a:rPr lang="hr-HR" smtClean="0"/>
              <a:t>27.5.2014.</a:t>
            </a:fld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54592B2-EA60-4677-99CC-45F57FDEB6BB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Rezervirano mjesto podnožj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ni povez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ezervirano mjesto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76B9AFD-D53D-4B5C-B27D-460E07FEF53A}" type="datetimeFigureOut">
              <a:rPr lang="hr-HR" smtClean="0"/>
              <a:t>27.5.2014.</a:t>
            </a:fld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4592B2-EA60-4677-99CC-45F57FDEB6BB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76B9AFD-D53D-4B5C-B27D-460E07FEF53A}" type="datetimeFigureOut">
              <a:rPr lang="hr-HR" smtClean="0"/>
              <a:t>27.5.2014.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54592B2-EA60-4677-99CC-45F57FDEB6BB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771800" y="1484784"/>
            <a:ext cx="5904656" cy="4248472"/>
          </a:xfrm>
        </p:spPr>
        <p:txBody>
          <a:bodyPr>
            <a:noAutofit/>
          </a:bodyPr>
          <a:lstStyle/>
          <a:p>
            <a:r>
              <a:rPr lang="hr-HR" sz="4000" dirty="0" smtClean="0">
                <a:solidFill>
                  <a:schemeClr val="accent3">
                    <a:lumMod val="50000"/>
                  </a:schemeClr>
                </a:solidFill>
              </a:rPr>
              <a:t>Sportska natjecanja</a:t>
            </a:r>
          </a:p>
          <a:p>
            <a:r>
              <a:rPr lang="hr-HR" sz="4000" dirty="0" smtClean="0">
                <a:solidFill>
                  <a:schemeClr val="accent3">
                    <a:lumMod val="50000"/>
                  </a:schemeClr>
                </a:solidFill>
              </a:rPr>
              <a:t>Dan škole 26.5.2014.</a:t>
            </a:r>
          </a:p>
          <a:p>
            <a:endParaRPr lang="hr-HR" sz="4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hr-HR" sz="2000" dirty="0" smtClean="0">
                <a:solidFill>
                  <a:schemeClr val="accent3">
                    <a:lumMod val="50000"/>
                  </a:schemeClr>
                </a:solidFill>
              </a:rPr>
              <a:t>OŠ Vladimira Nazora, </a:t>
            </a:r>
            <a:r>
              <a:rPr lang="hr-HR" sz="2000" dirty="0" err="1" smtClean="0">
                <a:solidFill>
                  <a:schemeClr val="accent3">
                    <a:lumMod val="50000"/>
                  </a:schemeClr>
                </a:solidFill>
              </a:rPr>
              <a:t>Pribislavec</a:t>
            </a:r>
            <a:endParaRPr lang="hr-HR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hr-HR" sz="2000" dirty="0" smtClean="0">
                <a:solidFill>
                  <a:schemeClr val="accent3">
                    <a:lumMod val="50000"/>
                  </a:schemeClr>
                </a:solidFill>
              </a:rPr>
              <a:t>Fotografije: Miroslava Novak</a:t>
            </a:r>
          </a:p>
          <a:p>
            <a:r>
              <a:rPr lang="hr-HR" sz="2000" dirty="0" err="1" smtClean="0">
                <a:solidFill>
                  <a:schemeClr val="accent3">
                    <a:lumMod val="50000"/>
                  </a:schemeClr>
                </a:solidFill>
              </a:rPr>
              <a:t>Fotoalbum</a:t>
            </a:r>
            <a:r>
              <a:rPr lang="hr-HR" sz="2000" dirty="0" smtClean="0">
                <a:solidFill>
                  <a:schemeClr val="accent3">
                    <a:lumMod val="50000"/>
                  </a:schemeClr>
                </a:solidFill>
              </a:rPr>
              <a:t>: Iva </a:t>
            </a:r>
            <a:r>
              <a:rPr lang="hr-HR" sz="2000" dirty="0" err="1" smtClean="0">
                <a:solidFill>
                  <a:schemeClr val="accent3">
                    <a:lumMod val="50000"/>
                  </a:schemeClr>
                </a:solidFill>
              </a:rPr>
              <a:t>Naranđa</a:t>
            </a:r>
            <a:endParaRPr lang="hr-HR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11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12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13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14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15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16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17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18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19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20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1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21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22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23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24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25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26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27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28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29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31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2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33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34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36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37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39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40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41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43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44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46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4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47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48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49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50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51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52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53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54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56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57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6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58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60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61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63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64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66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67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68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70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71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7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74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75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76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77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78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79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81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82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83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84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8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9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ORT-2014 (10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</TotalTime>
  <Words>19</Words>
  <Application>Microsoft Office PowerPoint</Application>
  <PresentationFormat>Prikaz na zaslonu (4:3)</PresentationFormat>
  <Paragraphs>6</Paragraphs>
  <Slides>69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69</vt:i4>
      </vt:variant>
    </vt:vector>
  </HeadingPairs>
  <TitlesOfParts>
    <vt:vector size="70" baseType="lpstr">
      <vt:lpstr>Oriel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  <vt:lpstr>Slajd 50</vt:lpstr>
      <vt:lpstr>Slajd 51</vt:lpstr>
      <vt:lpstr>Slajd 52</vt:lpstr>
      <vt:lpstr>Slajd 53</vt:lpstr>
      <vt:lpstr>Slajd 54</vt:lpstr>
      <vt:lpstr>Slajd 55</vt:lpstr>
      <vt:lpstr>Slajd 56</vt:lpstr>
      <vt:lpstr>Slajd 57</vt:lpstr>
      <vt:lpstr>Slajd 58</vt:lpstr>
      <vt:lpstr>Slajd 59</vt:lpstr>
      <vt:lpstr>Slajd 60</vt:lpstr>
      <vt:lpstr>Slajd 61</vt:lpstr>
      <vt:lpstr>Slajd 62</vt:lpstr>
      <vt:lpstr>Slajd 63</vt:lpstr>
      <vt:lpstr>Slajd 64</vt:lpstr>
      <vt:lpstr>Slajd 65</vt:lpstr>
      <vt:lpstr>Slajd 66</vt:lpstr>
      <vt:lpstr>Slajd 67</vt:lpstr>
      <vt:lpstr>Slajd 68</vt:lpstr>
      <vt:lpstr>Slajd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korisnik</dc:creator>
  <cp:lastModifiedBy>korisnik</cp:lastModifiedBy>
  <cp:revision>17</cp:revision>
  <dcterms:created xsi:type="dcterms:W3CDTF">2014-05-27T08:35:56Z</dcterms:created>
  <dcterms:modified xsi:type="dcterms:W3CDTF">2014-05-27T09:08:45Z</dcterms:modified>
</cp:coreProperties>
</file>