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photoAlbum layout="1pic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840F-ADD7-4F24-B435-5600268C77C6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05B0-0A17-4531-BCA8-0D959D188D7F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112545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840F-ADD7-4F24-B435-5600268C77C6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05B0-0A17-4531-BCA8-0D959D188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7110983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840F-ADD7-4F24-B435-5600268C77C6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05B0-0A17-4531-BCA8-0D959D188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335529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840F-ADD7-4F24-B435-5600268C77C6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05B0-0A17-4531-BCA8-0D959D188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9323264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840F-ADD7-4F24-B435-5600268C77C6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05B0-0A17-4531-BCA8-0D959D188D7F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996422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840F-ADD7-4F24-B435-5600268C77C6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05B0-0A17-4531-BCA8-0D959D188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6967559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840F-ADD7-4F24-B435-5600268C77C6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05B0-0A17-4531-BCA8-0D959D188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1464173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840F-ADD7-4F24-B435-5600268C77C6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05B0-0A17-4531-BCA8-0D959D188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5261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840F-ADD7-4F24-B435-5600268C77C6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05B0-0A17-4531-BCA8-0D959D188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5597399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E0840F-ADD7-4F24-B435-5600268C77C6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8B05B0-0A17-4531-BCA8-0D959D188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8932145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840F-ADD7-4F24-B435-5600268C77C6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05B0-0A17-4531-BCA8-0D959D188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9087149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E0840F-ADD7-4F24-B435-5600268C77C6}" type="datetimeFigureOut">
              <a:rPr lang="hr-HR" smtClean="0"/>
              <a:t>2.6.2014.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8B05B0-0A17-4531-BCA8-0D959D188D7F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10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r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mtClean="0"/>
              <a:t>Album s fotografijama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OŠ VLADIMIRA NAZORA, PRIBISLAVEC</a:t>
            </a:r>
          </a:p>
          <a:p>
            <a:r>
              <a:rPr lang="hr-HR" dirty="0" smtClean="0"/>
              <a:t>DAN ŠKOLE: PRIREDBA – PRODAJNA IZLOŽBA</a:t>
            </a:r>
          </a:p>
          <a:p>
            <a:r>
              <a:rPr lang="hr-HR" dirty="0" smtClean="0"/>
              <a:t>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741412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18867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1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25565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1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67460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1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77480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1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4507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1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74636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1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00890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1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35920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1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45324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18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29895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26256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1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48582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2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97073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2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9858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2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51485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2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49744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2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75678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2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30996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2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51205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2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55852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28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40738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49584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2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13547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98717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3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83142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3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35569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268115"/>
      </p:ext>
    </p:extLst>
  </p:cSld>
  <p:clrMapOvr>
    <a:masterClrMapping/>
  </p:clrMapOvr>
  <p:transition spd="med">
    <p:pull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3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839006"/>
      </p:ext>
    </p:extLst>
  </p:cSld>
  <p:clrMapOvr>
    <a:masterClrMapping/>
  </p:clrMapOvr>
  <p:transition spd="med">
    <p:pull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3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785469"/>
      </p:ext>
    </p:extLst>
  </p:cSld>
  <p:clrMapOvr>
    <a:masterClrMapping/>
  </p:clrMapOvr>
  <p:transition spd="med">
    <p:pull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3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235169"/>
      </p:ext>
    </p:extLst>
  </p:cSld>
  <p:clrMapOvr>
    <a:masterClrMapping/>
  </p:clrMapOvr>
  <p:transition spd="med">
    <p:pull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3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9136028"/>
      </p:ext>
    </p:extLst>
  </p:cSld>
  <p:clrMapOvr>
    <a:masterClrMapping/>
  </p:clrMapOvr>
  <p:transition spd="med">
    <p:pull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38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224791"/>
      </p:ext>
    </p:extLst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46975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3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912677"/>
      </p:ext>
    </p:extLst>
  </p:cSld>
  <p:clrMapOvr>
    <a:masterClrMapping/>
  </p:clrMapOvr>
  <p:transition spd="med">
    <p:pull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4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206988"/>
      </p:ext>
    </p:extLst>
  </p:cSld>
  <p:clrMapOvr>
    <a:masterClrMapping/>
  </p:clrMapOvr>
  <p:transition spd="med">
    <p:pull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4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838460"/>
      </p:ext>
    </p:extLst>
  </p:cSld>
  <p:clrMapOvr>
    <a:masterClrMapping/>
  </p:clrMapOvr>
  <p:transition spd="med">
    <p:pull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4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686329"/>
      </p:ext>
    </p:extLst>
  </p:cSld>
  <p:clrMapOvr>
    <a:masterClrMapping/>
  </p:clrMapOvr>
  <p:transition spd="med">
    <p:pull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4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559679"/>
      </p:ext>
    </p:extLst>
  </p:cSld>
  <p:clrMapOvr>
    <a:masterClrMapping/>
  </p:clrMapOvr>
  <p:transition spd="med">
    <p:pull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4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650133"/>
      </p:ext>
    </p:extLst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17679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557155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42913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88417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riredba2014 (8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48388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</TotalTime>
  <Words>17</Words>
  <Application>Microsoft Office PowerPoint</Application>
  <PresentationFormat>Široki zaslon</PresentationFormat>
  <Paragraphs>4</Paragraphs>
  <Slides>45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45</vt:i4>
      </vt:variant>
    </vt:vector>
  </HeadingPairs>
  <TitlesOfParts>
    <vt:vector size="48" baseType="lpstr">
      <vt:lpstr>Calibri</vt:lpstr>
      <vt:lpstr>Calibri Light</vt:lpstr>
      <vt:lpstr>Retrospektiva</vt:lpstr>
      <vt:lpstr>Album s fotografijama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II. OSNOVNA ŠKOLA ČAKOVEC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s fotografijama</dc:title>
  <dc:creator>II. OŠ ČAKOVEC</dc:creator>
  <cp:lastModifiedBy>II. OŠ ČAKOVEC</cp:lastModifiedBy>
  <cp:revision>3</cp:revision>
  <dcterms:created xsi:type="dcterms:W3CDTF">2014-06-02T18:46:36Z</dcterms:created>
  <dcterms:modified xsi:type="dcterms:W3CDTF">2014-06-02T18:50:07Z</dcterms:modified>
</cp:coreProperties>
</file>