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photoAlbum layout="1pic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13905"/>
      </p:ext>
    </p:extLst>
  </p:cSld>
  <p:clrMapOvr>
    <a:masterClrMapping/>
  </p:clrMapOvr>
  <p:transition spd="slow" advClick="0" advTm="400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887100"/>
      </p:ext>
    </p:extLst>
  </p:cSld>
  <p:clrMapOvr>
    <a:masterClrMapping/>
  </p:clrMapOvr>
  <p:transition spd="slow" advClick="0" advTm="4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96616"/>
      </p:ext>
    </p:extLst>
  </p:cSld>
  <p:clrMapOvr>
    <a:masterClrMapping/>
  </p:clrMapOvr>
  <p:transition spd="slow" advClick="0" advTm="400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16205"/>
      </p:ext>
    </p:extLst>
  </p:cSld>
  <p:clrMapOvr>
    <a:masterClrMapping/>
  </p:clrMapOvr>
  <p:transition spd="slow" advClick="0" advTm="400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061712"/>
      </p:ext>
    </p:extLst>
  </p:cSld>
  <p:clrMapOvr>
    <a:masterClrMapping/>
  </p:clrMapOvr>
  <p:transition spd="slow" advClick="0" advTm="400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61937"/>
      </p:ext>
    </p:extLst>
  </p:cSld>
  <p:clrMapOvr>
    <a:masterClrMapping/>
  </p:clrMapOvr>
  <p:transition spd="slow" advClick="0" advTm="400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54686"/>
      </p:ext>
    </p:extLst>
  </p:cSld>
  <p:clrMapOvr>
    <a:masterClrMapping/>
  </p:clrMapOvr>
  <p:transition spd="slow" advClick="0" advTm="400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49733"/>
      </p:ext>
    </p:extLst>
  </p:cSld>
  <p:clrMapOvr>
    <a:masterClrMapping/>
  </p:clrMapOvr>
  <p:transition spd="slow" advClick="0" advTm="400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48919"/>
      </p:ext>
    </p:extLst>
  </p:cSld>
  <p:clrMapOvr>
    <a:masterClrMapping/>
  </p:clrMapOvr>
  <p:transition spd="slow" advClick="0" advTm="4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937103"/>
      </p:ext>
    </p:extLst>
  </p:cSld>
  <p:clrMapOvr>
    <a:masterClrMapping/>
  </p:clrMapOvr>
  <p:transition spd="slow" advClick="0" advTm="4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62552"/>
      </p:ext>
    </p:extLst>
  </p:cSld>
  <p:clrMapOvr>
    <a:masterClrMapping/>
  </p:clrMapOvr>
  <p:transition spd="slow" advClick="0" advTm="4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849603"/>
      </p:ext>
    </p:extLst>
  </p:cSld>
  <p:clrMapOvr>
    <a:masterClrMapping/>
  </p:clrMapOvr>
  <p:transition spd="slow" advClick="0" advTm="4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11947"/>
      </p:ext>
    </p:extLst>
  </p:cSld>
  <p:clrMapOvr>
    <a:masterClrMapping/>
  </p:clrMapOvr>
  <p:transition spd="slow" advClick="0" advTm="4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23037"/>
      </p:ext>
    </p:extLst>
  </p:cSld>
  <p:clrMapOvr>
    <a:masterClrMapping/>
  </p:clrMapOvr>
  <p:transition spd="slow" advClick="0" advTm="4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181636"/>
      </p:ext>
    </p:extLst>
  </p:cSld>
  <p:clrMapOvr>
    <a:masterClrMapping/>
  </p:clrMapOvr>
  <p:transition spd="slow" advClick="0" advTm="400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82290"/>
      </p:ext>
    </p:extLst>
  </p:cSld>
  <p:clrMapOvr>
    <a:masterClrMapping/>
  </p:clrMapOvr>
  <p:transition spd="slow" advClick="0" advTm="4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667033"/>
      </p:ext>
    </p:extLst>
  </p:cSld>
  <p:clrMapOvr>
    <a:masterClrMapping/>
  </p:clrMapOvr>
  <p:transition spd="slow" advClick="0" advTm="4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42BC5C-C0FA-4371-AC0E-3A2CA84A247D}" type="datetimeFigureOut">
              <a:rPr lang="hr-HR" smtClean="0"/>
              <a:t>1.6.2014.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16F86F-CAF3-4233-BF41-8111E6339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4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 advClick="0" advTm="4000">
    <p:push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Album s fotografijama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26226" y="3657597"/>
            <a:ext cx="5081841" cy="159026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Izložba povodom Dana škole</a:t>
            </a:r>
          </a:p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 smtClean="0"/>
          </a:p>
          <a:p>
            <a:r>
              <a:rPr lang="hr-HR" dirty="0" smtClean="0"/>
              <a:t>2014.</a:t>
            </a:r>
          </a:p>
          <a:p>
            <a:r>
              <a:rPr lang="hr-HR" dirty="0" smtClean="0"/>
              <a:t>Blaženka Križan i Iva </a:t>
            </a:r>
            <a:r>
              <a:rPr lang="hr-HR" dirty="0" err="1" smtClean="0"/>
              <a:t>Naranđa</a:t>
            </a:r>
            <a:endParaRPr lang="hr-HR" dirty="0"/>
          </a:p>
        </p:txBody>
      </p:sp>
      <p:pic>
        <p:nvPicPr>
          <p:cNvPr id="4" name="Slika 3" descr="DAN SKOLE PRIBISLAVEC 2014 (1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7" y="3614525"/>
            <a:ext cx="1390249" cy="163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753652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3" y="685800"/>
            <a:ext cx="9731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440081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838085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230527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471786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846131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976856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252846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812051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25" y="685800"/>
            <a:ext cx="6711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001994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35946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987752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1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685800"/>
            <a:ext cx="4675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237908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126066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3" y="685800"/>
            <a:ext cx="8296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211664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012470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685800"/>
            <a:ext cx="84724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98554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5" y="685800"/>
            <a:ext cx="7004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740685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5" y="685800"/>
            <a:ext cx="8158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587448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85800"/>
            <a:ext cx="5040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707172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3" y="685800"/>
            <a:ext cx="8408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4466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136036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685800"/>
            <a:ext cx="4695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369432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219539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05405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26105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685800"/>
            <a:ext cx="4591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474172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 SKOLE PRIBISLAVEC 2014 (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685800"/>
            <a:ext cx="4927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077981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19</Words>
  <Application>Microsoft Office PowerPoint</Application>
  <PresentationFormat>Široki zaslon</PresentationFormat>
  <Paragraphs>5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Organski</vt:lpstr>
      <vt:lpstr>Album s fotografijama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II. OŠ ČAKOVEC</dc:creator>
  <cp:lastModifiedBy>II. OŠ ČAKOVEC</cp:lastModifiedBy>
  <cp:revision>2</cp:revision>
  <dcterms:created xsi:type="dcterms:W3CDTF">2014-06-01T06:45:21Z</dcterms:created>
  <dcterms:modified xsi:type="dcterms:W3CDTF">2014-06-01T06:51:56Z</dcterms:modified>
</cp:coreProperties>
</file>