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04E76E-8BFE-4557-9BCC-FEE0B48C2A13}" type="datetimeFigureOut">
              <a:rPr lang="hr-HR" smtClean="0"/>
              <a:t>14.4.2014.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C1CB3D-F949-49C0-8287-79F34937895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8722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OŠ Vladimira Nazora,</a:t>
            </a:r>
          </a:p>
          <a:p>
            <a:r>
              <a:rPr lang="hr-HR" dirty="0" err="1" smtClean="0"/>
              <a:t>Pribislavec</a:t>
            </a:r>
            <a:endParaRPr lang="hr-HR" dirty="0" smtClean="0"/>
          </a:p>
          <a:p>
            <a:r>
              <a:rPr lang="hr-HR" dirty="0" smtClean="0"/>
              <a:t>2014.</a:t>
            </a:r>
          </a:p>
          <a:p>
            <a:r>
              <a:rPr lang="hr-HR" dirty="0" smtClean="0"/>
              <a:t>Fotografije: Miroslava Novak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06500"/>
            <a:ext cx="7772400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96938"/>
            <a:ext cx="7772400" cy="50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9813" y="685800"/>
            <a:ext cx="452437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90638"/>
            <a:ext cx="7772400" cy="427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65200" y="685800"/>
            <a:ext cx="7212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33450"/>
            <a:ext cx="77724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103313"/>
            <a:ext cx="777240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78088" y="685800"/>
            <a:ext cx="41862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30463" y="685800"/>
            <a:ext cx="42814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7388" y="685800"/>
            <a:ext cx="77676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44563"/>
            <a:ext cx="7772400" cy="49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5225" y="685800"/>
            <a:ext cx="681196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2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41111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</TotalTime>
  <Words>14</Words>
  <Application>Microsoft Office PowerPoint</Application>
  <PresentationFormat>Prikaz na zaslonu (4:3)</PresentationFormat>
  <Paragraphs>5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53</vt:i4>
      </vt:variant>
    </vt:vector>
  </HeadingPairs>
  <TitlesOfParts>
    <vt:vector size="54" baseType="lpstr">
      <vt:lpstr>Kapital</vt:lpstr>
      <vt:lpstr>Album s fotografijama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iva</dc:creator>
  <cp:lastModifiedBy>iva</cp:lastModifiedBy>
  <cp:revision>4</cp:revision>
  <dcterms:created xsi:type="dcterms:W3CDTF">2014-04-14T10:49:33Z</dcterms:created>
  <dcterms:modified xsi:type="dcterms:W3CDTF">2014-04-14T10:52:41Z</dcterms:modified>
</cp:coreProperties>
</file>