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13D7B-05D9-4377-8298-7E0CDE237325}" type="datetimeFigureOut">
              <a:rPr lang="sr-Latn-CS" smtClean="0"/>
              <a:pPr/>
              <a:t>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81C3-3AC0-43A7-A557-35277EDC722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bg1"/>
                </a:solidFill>
                <a:latin typeface="Arial Rounded MT Bold" pitchFamily="34" charset="0"/>
              </a:rPr>
              <a:t>Sigurniji  Internet</a:t>
            </a:r>
            <a:endParaRPr lang="hr-HR" sz="5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72182"/>
            <a:ext cx="8820472" cy="785818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Napravila: Lucija </a:t>
            </a:r>
            <a:r>
              <a:rPr lang="hr-HR" dirty="0" smtClean="0">
                <a:solidFill>
                  <a:schemeClr val="bg1"/>
                </a:solidFill>
              </a:rPr>
              <a:t>Nedeljko, OŠ Vladimira Nazora, </a:t>
            </a:r>
            <a:r>
              <a:rPr lang="hr-HR" dirty="0" err="1" smtClean="0">
                <a:solidFill>
                  <a:schemeClr val="bg1"/>
                </a:solidFill>
              </a:rPr>
              <a:t>Pribislavec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Što je Internet?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Zašto koristimo Internet?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Je li internet siguran?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Kako da osiguramo naš profil na internetu?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Kako se ponašati na internetu?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Što da učinimo kad smo žrtva virtualnog zlostavljanja?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Arial Rounded MT Bold" pitchFamily="34" charset="0"/>
              </a:rPr>
              <a:t>Što je internet?</a:t>
            </a:r>
            <a:endParaRPr lang="hr-HR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375762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Internet je svjetska računalna mreža koja svakim danom povezuje </a:t>
            </a:r>
            <a:r>
              <a:rPr lang="hr-HR" dirty="0" smtClean="0">
                <a:solidFill>
                  <a:schemeClr val="bg1"/>
                </a:solidFill>
              </a:rPr>
              <a:t>sve više </a:t>
            </a:r>
            <a:r>
              <a:rPr lang="hr-HR" dirty="0" smtClean="0">
                <a:solidFill>
                  <a:schemeClr val="bg1"/>
                </a:solidFill>
              </a:rPr>
              <a:t>i više ljudi.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Internet mogu koristiti </a:t>
            </a:r>
            <a:r>
              <a:rPr lang="hr-HR" dirty="0" smtClean="0">
                <a:solidFill>
                  <a:schemeClr val="bg1"/>
                </a:solidFill>
              </a:rPr>
              <a:t>svi, </a:t>
            </a:r>
            <a:r>
              <a:rPr lang="hr-HR" dirty="0" smtClean="0">
                <a:solidFill>
                  <a:schemeClr val="bg1"/>
                </a:solidFill>
              </a:rPr>
              <a:t>nitko ga ne posjeduje.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Osnovan je 1969. godine u SAD-u od strane američkog Ministarstva obrane.</a:t>
            </a:r>
          </a:p>
          <a:p>
            <a:endParaRPr lang="hr-H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Zašto koristimo Internet?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390050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Koristimo ga kako </a:t>
            </a:r>
            <a:r>
              <a:rPr lang="hr-HR" dirty="0" smtClean="0">
                <a:solidFill>
                  <a:schemeClr val="bg1"/>
                </a:solidFill>
              </a:rPr>
              <a:t>bi </a:t>
            </a:r>
            <a:r>
              <a:rPr lang="hr-HR" dirty="0" smtClean="0">
                <a:solidFill>
                  <a:schemeClr val="bg1"/>
                </a:solidFill>
              </a:rPr>
              <a:t>došli do </a:t>
            </a:r>
            <a:r>
              <a:rPr lang="hr-HR" dirty="0" smtClean="0">
                <a:solidFill>
                  <a:schemeClr val="bg1"/>
                </a:solidFill>
              </a:rPr>
              <a:t>podataka</a:t>
            </a:r>
            <a:r>
              <a:rPr lang="hr-HR" dirty="0" smtClean="0">
                <a:solidFill>
                  <a:schemeClr val="bg1"/>
                </a:solidFill>
              </a:rPr>
              <a:t>, usluga, sadržaja i servisa koji su nam potrebni.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Također se na Internetu nalaze aplikacije, igrice i forumi koji nas zanimaju i privlače.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Veliku ulogu na Internetu čine društvene mreže </a:t>
            </a:r>
            <a:r>
              <a:rPr lang="hr-HR" dirty="0" smtClean="0">
                <a:solidFill>
                  <a:schemeClr val="bg1"/>
                </a:solidFill>
              </a:rPr>
              <a:t>(</a:t>
            </a:r>
            <a:r>
              <a:rPr lang="hr-HR" dirty="0" err="1" smtClean="0">
                <a:solidFill>
                  <a:schemeClr val="bg1"/>
                </a:solidFill>
              </a:rPr>
              <a:t>Facebook</a:t>
            </a:r>
            <a:r>
              <a:rPr lang="hr-HR" dirty="0" smtClean="0">
                <a:solidFill>
                  <a:schemeClr val="bg1"/>
                </a:solidFill>
              </a:rPr>
              <a:t>, </a:t>
            </a:r>
            <a:r>
              <a:rPr lang="hr-HR" dirty="0" err="1" smtClean="0">
                <a:solidFill>
                  <a:schemeClr val="bg1"/>
                </a:solidFill>
              </a:rPr>
              <a:t>Skype</a:t>
            </a:r>
            <a:r>
              <a:rPr lang="hr-HR" dirty="0" smtClean="0">
                <a:solidFill>
                  <a:schemeClr val="bg1"/>
                </a:solidFill>
              </a:rPr>
              <a:t>, </a:t>
            </a:r>
            <a:r>
              <a:rPr lang="hr-HR" dirty="0" err="1" smtClean="0">
                <a:solidFill>
                  <a:schemeClr val="bg1"/>
                </a:solidFill>
              </a:rPr>
              <a:t>Twitter</a:t>
            </a:r>
            <a:r>
              <a:rPr lang="hr-HR" dirty="0" smtClean="0">
                <a:solidFill>
                  <a:schemeClr val="bg1"/>
                </a:solidFill>
              </a:rPr>
              <a:t>, 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Tumblr</a:t>
            </a:r>
            <a:r>
              <a:rPr lang="hr-HR" dirty="0" smtClean="0">
                <a:solidFill>
                  <a:schemeClr val="bg1"/>
                </a:solidFill>
              </a:rPr>
              <a:t>…)</a:t>
            </a:r>
          </a:p>
          <a:p>
            <a:endParaRPr lang="hr-HR" dirty="0"/>
          </a:p>
        </p:txBody>
      </p:sp>
      <p:pic>
        <p:nvPicPr>
          <p:cNvPr id="2051" name="Picture 3" descr="C:\Documents and Settings\Zlatko\Local Settings\Temporary Internet Files\Content.IE5\M638O0ZQ\MC9002790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786322"/>
            <a:ext cx="1579169" cy="1827886"/>
          </a:xfrm>
          <a:prstGeom prst="rect">
            <a:avLst/>
          </a:prstGeom>
          <a:noFill/>
        </p:spPr>
      </p:pic>
      <p:pic>
        <p:nvPicPr>
          <p:cNvPr id="2053" name="Picture 5" descr="C:\Documents and Settings\Zlatko\Local Settings\Temporary Internet Files\Content.IE5\IELVV6ZI\MP90039057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143512"/>
            <a:ext cx="2071702" cy="1477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Je li Internet siguran?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Neke osobe </a:t>
            </a:r>
            <a:r>
              <a:rPr lang="hr-HR" dirty="0" smtClean="0"/>
              <a:t>Internet koriste u loše svrhe.</a:t>
            </a:r>
          </a:p>
          <a:p>
            <a:r>
              <a:rPr lang="hr-HR" dirty="0" smtClean="0"/>
              <a:t>Mogu se ukrasti nečiji podatci, njihov identitet i njima upravljati.</a:t>
            </a:r>
          </a:p>
          <a:p>
            <a:r>
              <a:rPr lang="hr-HR" dirty="0" smtClean="0"/>
              <a:t>Može doći do virtualnog zlostavljanja što narušava psihičko, ali i fizičko zdravlje. </a:t>
            </a:r>
            <a:endParaRPr lang="hr-HR" dirty="0"/>
          </a:p>
        </p:txBody>
      </p:sp>
      <p:pic>
        <p:nvPicPr>
          <p:cNvPr id="1027" name="Picture 3" descr="C:\Documents and Settings\Zlatko\Local Settings\Temporary Internet Files\Content.IE5\IELVV6ZI\MC9003589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857760"/>
            <a:ext cx="1828800" cy="1829714"/>
          </a:xfrm>
          <a:prstGeom prst="rect">
            <a:avLst/>
          </a:prstGeom>
          <a:noFill/>
        </p:spPr>
      </p:pic>
      <p:pic>
        <p:nvPicPr>
          <p:cNvPr id="1026" name="Picture 2" descr="C:\Documents and Settings\Zlatko\Local Settings\Temporary Internet Files\Content.IE5\OF397H94\MP90039055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73046">
            <a:off x="1043150" y="5114457"/>
            <a:ext cx="1714512" cy="1223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72518" cy="141763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Kako da osiguramo naš profil na </a:t>
            </a:r>
            <a:r>
              <a:rPr lang="hr-HR" dirty="0" smtClean="0">
                <a:solidFill>
                  <a:schemeClr val="bg1"/>
                </a:solidFill>
              </a:rPr>
              <a:t>Internetu</a:t>
            </a:r>
            <a:r>
              <a:rPr lang="hr-HR" dirty="0" smtClean="0">
                <a:solidFill>
                  <a:schemeClr val="bg1"/>
                </a:solidFill>
              </a:rPr>
              <a:t>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Ne stavljaj </a:t>
            </a:r>
            <a:r>
              <a:rPr lang="hr-HR" dirty="0" smtClean="0"/>
              <a:t>svoje fotografije</a:t>
            </a:r>
            <a:r>
              <a:rPr lang="hr-HR" dirty="0" smtClean="0"/>
              <a:t>!</a:t>
            </a:r>
          </a:p>
          <a:p>
            <a:r>
              <a:rPr lang="hr-HR" dirty="0" smtClean="0"/>
              <a:t>Ne razgovaraj sa strancima!</a:t>
            </a:r>
          </a:p>
          <a:p>
            <a:r>
              <a:rPr lang="hr-HR" dirty="0" smtClean="0"/>
              <a:t>Ne daj nikome svoje ili tuđe podatke!</a:t>
            </a:r>
          </a:p>
          <a:p>
            <a:r>
              <a:rPr lang="hr-HR" dirty="0" smtClean="0"/>
              <a:t>Ne okupljaj se sa strancima na samo ili noću!</a:t>
            </a:r>
          </a:p>
          <a:p>
            <a:r>
              <a:rPr lang="hr-HR" dirty="0" smtClean="0"/>
              <a:t>Redovito mijenjaj </a:t>
            </a:r>
            <a:r>
              <a:rPr lang="hr-HR" dirty="0" smtClean="0"/>
              <a:t>lozinku na društvenim mrežama! </a:t>
            </a:r>
          </a:p>
        </p:txBody>
      </p:sp>
      <p:pic>
        <p:nvPicPr>
          <p:cNvPr id="4099" name="Picture 3" descr="C:\Documents and Settings\Zlatko\Local Settings\Temporary Internet Files\Content.IE5\OF397H94\MC9004393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500578"/>
            <a:ext cx="2357422" cy="23574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Moramo biti oprezni što se tiče spam poruka, linkova ili programa.</a:t>
            </a:r>
          </a:p>
          <a:p>
            <a:r>
              <a:rPr lang="hr-HR" dirty="0" smtClean="0"/>
              <a:t>Prijaviti neželjenu ili spam poštu.</a:t>
            </a:r>
          </a:p>
          <a:p>
            <a:r>
              <a:rPr lang="hr-HR" dirty="0" smtClean="0"/>
              <a:t>Blokirati ljude koji nas uznemiravaju.</a:t>
            </a:r>
          </a:p>
          <a:p>
            <a:r>
              <a:rPr lang="hr-HR" dirty="0" smtClean="0"/>
              <a:t>Razmisli prije nego </a:t>
            </a:r>
            <a:r>
              <a:rPr lang="hr-HR" dirty="0" smtClean="0"/>
              <a:t>što </a:t>
            </a:r>
            <a:r>
              <a:rPr lang="hr-HR" dirty="0" smtClean="0"/>
              <a:t>nešto </a:t>
            </a:r>
            <a:r>
              <a:rPr lang="hr-HR" dirty="0" smtClean="0"/>
              <a:t>objaviš.</a:t>
            </a:r>
            <a:endParaRPr lang="hr-HR" dirty="0" smtClean="0"/>
          </a:p>
          <a:p>
            <a:r>
              <a:rPr lang="hr-HR" b="1" i="1" dirty="0" smtClean="0"/>
              <a:t>Stavi odgovornost na prvo mjesto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3076" name="Picture 4" descr="C:\Documents and Settings\Zlatko\Local Settings\Temporary Internet Files\Content.IE5\M638O0ZQ\MP9003879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454523"/>
            <a:ext cx="1714480" cy="2403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Kako se ponašati na Internetu?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4038600" cy="461488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/>
              <a:t>Ne vrijeđaj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 psuj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 provaljuj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 predstavljaj se lažno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 zlostavljaj virtualno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1643050"/>
            <a:ext cx="4038600" cy="461488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/>
              <a:t>Ne prijeti drugima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 uzvraćaj neželjene </a:t>
            </a:r>
            <a:r>
              <a:rPr lang="hr-HR" dirty="0" smtClean="0"/>
              <a:t>poruke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 uplići se u tuđe stvari.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124" name="Picture 4" descr="C:\Documents and Settings\Zlatko\Local Settings\Temporary Internet Files\Content.IE5\VN3LY0HA\MM90030972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745501"/>
            <a:ext cx="1408606" cy="1569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4929190" y="142852"/>
            <a:ext cx="3429024" cy="2143140"/>
          </a:xfrm>
          <a:prstGeom prst="wedgeRoundRectCallout">
            <a:avLst>
              <a:gd name="adj1" fmla="val -70347"/>
              <a:gd name="adj2" fmla="val 4207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Stvorimo bolji i sigurniji Internet!</a:t>
            </a:r>
            <a:endParaRPr lang="hr-HR" sz="40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303</Words>
  <Application>Microsoft Office PowerPoint</Application>
  <PresentationFormat>Prikaz na zaslonu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Theme</vt:lpstr>
      <vt:lpstr>Sigurniji  Internet</vt:lpstr>
      <vt:lpstr>Slajd 2</vt:lpstr>
      <vt:lpstr>Što je internet?</vt:lpstr>
      <vt:lpstr>Zašto koristimo Internet?</vt:lpstr>
      <vt:lpstr>Je li Internet siguran?</vt:lpstr>
      <vt:lpstr>Kako da osiguramo naš profil na Internetu?</vt:lpstr>
      <vt:lpstr>Slajd 7</vt:lpstr>
      <vt:lpstr>Kako se ponašati na Internetu?</vt:lpstr>
      <vt:lpstr>Slajd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Sigurniji  internet</dc:title>
  <dc:creator>Zlatko</dc:creator>
  <cp:lastModifiedBy>korisnik</cp:lastModifiedBy>
  <cp:revision>17</cp:revision>
  <dcterms:created xsi:type="dcterms:W3CDTF">2014-03-05T20:30:17Z</dcterms:created>
  <dcterms:modified xsi:type="dcterms:W3CDTF">2014-03-06T07:16:49Z</dcterms:modified>
</cp:coreProperties>
</file>