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3" r:id="rId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4672DB-D615-4C03-9FA3-00F441458DB0}" type="datetimeFigureOut">
              <a:rPr lang="hr-HR" smtClean="0"/>
              <a:pPr/>
              <a:t>7.3.2014.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B9A790-99DA-40DE-97C3-A5BFBE13697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4672DB-D615-4C03-9FA3-00F441458DB0}" type="datetimeFigureOut">
              <a:rPr lang="hr-HR" smtClean="0"/>
              <a:pPr/>
              <a:t>7.3.2014.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B9A790-99DA-40DE-97C3-A5BFBE13697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4672DB-D615-4C03-9FA3-00F441458DB0}" type="datetimeFigureOut">
              <a:rPr lang="hr-HR" smtClean="0"/>
              <a:pPr/>
              <a:t>7.3.2014.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B9A790-99DA-40DE-97C3-A5BFBE13697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4672DB-D615-4C03-9FA3-00F441458DB0}" type="datetimeFigureOut">
              <a:rPr lang="hr-HR" smtClean="0"/>
              <a:pPr/>
              <a:t>7.3.2014.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B9A790-99DA-40DE-97C3-A5BFBE13697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4672DB-D615-4C03-9FA3-00F441458DB0}" type="datetimeFigureOut">
              <a:rPr lang="hr-HR" smtClean="0"/>
              <a:pPr/>
              <a:t>7.3.2014.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B9A790-99DA-40DE-97C3-A5BFBE13697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4672DB-D615-4C03-9FA3-00F441458DB0}" type="datetimeFigureOut">
              <a:rPr lang="hr-HR" smtClean="0"/>
              <a:pPr/>
              <a:t>7.3.2014.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B9A790-99DA-40DE-97C3-A5BFBE13697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4672DB-D615-4C03-9FA3-00F441458DB0}" type="datetimeFigureOut">
              <a:rPr lang="hr-HR" smtClean="0"/>
              <a:pPr/>
              <a:t>7.3.2014.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B9A790-99DA-40DE-97C3-A5BFBE13697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4672DB-D615-4C03-9FA3-00F441458DB0}" type="datetimeFigureOut">
              <a:rPr lang="hr-HR" smtClean="0"/>
              <a:pPr/>
              <a:t>7.3.2014.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B9A790-99DA-40DE-97C3-A5BFBE13697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4672DB-D615-4C03-9FA3-00F441458DB0}" type="datetimeFigureOut">
              <a:rPr lang="hr-HR" smtClean="0"/>
              <a:pPr/>
              <a:t>7.3.2014.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B9A790-99DA-40DE-97C3-A5BFBE13697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4672DB-D615-4C03-9FA3-00F441458DB0}" type="datetimeFigureOut">
              <a:rPr lang="hr-HR" smtClean="0"/>
              <a:pPr/>
              <a:t>7.3.2014.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B9A790-99DA-40DE-97C3-A5BFBE13697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454672DB-D615-4C03-9FA3-00F441458DB0}" type="datetimeFigureOut">
              <a:rPr lang="hr-HR" smtClean="0"/>
              <a:pPr/>
              <a:t>7.3.2014.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84B9A790-99DA-40DE-97C3-A5BFBE13697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54672DB-D615-4C03-9FA3-00F441458DB0}" type="datetimeFigureOut">
              <a:rPr lang="hr-HR" smtClean="0"/>
              <a:pPr/>
              <a:t>7.3.2014.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84B9A790-99DA-40DE-97C3-A5BFBE13697D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1340769"/>
            <a:ext cx="7772400" cy="1152128"/>
          </a:xfrm>
        </p:spPr>
        <p:txBody>
          <a:bodyPr/>
          <a:lstStyle/>
          <a:p>
            <a:pPr algn="ctr"/>
            <a:r>
              <a:rPr lang="hr-HR" dirty="0" smtClean="0"/>
              <a:t>Sigurnije na internetu</a:t>
            </a:r>
            <a:endParaRPr lang="hr-HR" dirty="0"/>
          </a:p>
        </p:txBody>
      </p:sp>
      <p:pic>
        <p:nvPicPr>
          <p:cNvPr id="4" name="Picture 3" descr="dan_sigurnijeg_interneta_20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11760" y="2492896"/>
            <a:ext cx="5080000" cy="3810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Kako se sigurno koristiti internetom?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Nikada  nemoj predati svoje osobne podatke osobi koju ne poznaješ.</a:t>
            </a:r>
          </a:p>
          <a:p>
            <a:endParaRPr lang="hr-HR" dirty="0"/>
          </a:p>
          <a:p>
            <a:endParaRPr lang="hr-HR" dirty="0" smtClean="0"/>
          </a:p>
          <a:p>
            <a:r>
              <a:rPr lang="hr-HR" dirty="0" smtClean="0"/>
              <a:t>Nikada se nemoj naći s nekim koga si upoznao/la na internetu.</a:t>
            </a:r>
          </a:p>
          <a:p>
            <a:r>
              <a:rPr lang="hr-HR" dirty="0" smtClean="0"/>
              <a:t>Poštuj dobna ograničenja na nekim </a:t>
            </a:r>
          </a:p>
          <a:p>
            <a:pPr>
              <a:buNone/>
            </a:pPr>
            <a:r>
              <a:rPr lang="hr-HR" dirty="0" smtClean="0"/>
              <a:t>   stranicama. </a:t>
            </a:r>
          </a:p>
          <a:p>
            <a:endParaRPr lang="hr-HR" dirty="0"/>
          </a:p>
        </p:txBody>
      </p:sp>
      <p:pic>
        <p:nvPicPr>
          <p:cNvPr id="5" name="Picture 4" descr="500px-Russia_18+.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35896" y="5435106"/>
            <a:ext cx="1325075" cy="1325075"/>
          </a:xfrm>
          <a:prstGeom prst="rect">
            <a:avLst/>
          </a:prstGeom>
        </p:spPr>
      </p:pic>
      <p:pic>
        <p:nvPicPr>
          <p:cNvPr id="4" name="Picture 3" descr="6041405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8064" y="2276872"/>
            <a:ext cx="3312368" cy="13966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75009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hr-HR" dirty="0" smtClean="0"/>
              <a:t>Ne vjeruj svima na internetu, mogli bi se lažno          predstaviti.</a:t>
            </a:r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Ne vrijeđaj nekoga  </a:t>
            </a:r>
          </a:p>
          <a:p>
            <a:pPr>
              <a:buNone/>
            </a:pPr>
            <a:r>
              <a:rPr lang="hr-HR" dirty="0" smtClean="0"/>
              <a:t>     preko Facebooka ili</a:t>
            </a:r>
          </a:p>
          <a:p>
            <a:pPr>
              <a:buNone/>
            </a:pPr>
            <a:r>
              <a:rPr lang="hr-HR" dirty="0" smtClean="0"/>
              <a:t>	stranica za chat.</a:t>
            </a:r>
          </a:p>
          <a:p>
            <a:pPr>
              <a:buNone/>
            </a:pPr>
            <a:endParaRPr lang="hr-HR" dirty="0" smtClean="0"/>
          </a:p>
        </p:txBody>
      </p:sp>
      <p:pic>
        <p:nvPicPr>
          <p:cNvPr id="5" name="Picture 4" descr="dislajka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9992" y="3933056"/>
            <a:ext cx="3810000" cy="2286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 descr="TKO JE S DRUGE STRAN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59832" y="1052736"/>
            <a:ext cx="3744416" cy="234937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5"/>
            <a:ext cx="8229600" cy="5040560"/>
          </a:xfrm>
        </p:spPr>
        <p:txBody>
          <a:bodyPr/>
          <a:lstStyle/>
          <a:p>
            <a:r>
              <a:rPr lang="hr-HR" dirty="0" smtClean="0"/>
              <a:t>Nemoj downloadati stvari koje su na stranici koja je ilegalna.</a:t>
            </a:r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r>
              <a:rPr lang="hr-HR" dirty="0" smtClean="0"/>
              <a:t>Razmisli prije nego nešto objaviš jer se te datoteke  teško uklanjaju s interneta.</a:t>
            </a:r>
          </a:p>
        </p:txBody>
      </p:sp>
      <p:pic>
        <p:nvPicPr>
          <p:cNvPr id="5" name="Picture 4" descr="c1.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4653136"/>
            <a:ext cx="3168352" cy="194421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 descr="napad_virusa_(1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79912" y="1052736"/>
            <a:ext cx="3592437" cy="22566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4824536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hr-HR" dirty="0" smtClean="0"/>
              <a:t>Ne prihvaćaj zahtjeve na Facebooku od osoba koje osobno ne poznaješ.</a:t>
            </a:r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r>
              <a:rPr lang="hr-HR" dirty="0" smtClean="0"/>
              <a:t>Pripazi kakve fotografije objavljuješ na internetu.</a:t>
            </a:r>
          </a:p>
        </p:txBody>
      </p:sp>
      <p:pic>
        <p:nvPicPr>
          <p:cNvPr id="5" name="Picture 4" descr="resiz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39952" y="4581128"/>
            <a:ext cx="2768998" cy="172744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 descr="337a47e2737db32a4da519c1f7ddc7e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20072" y="1305114"/>
            <a:ext cx="2952328" cy="2031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275856" y="5949280"/>
            <a:ext cx="5718048" cy="617446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hr-HR" dirty="0" smtClean="0"/>
              <a:t>Izradila: Laura N. 8.b</a:t>
            </a:r>
          </a:p>
          <a:p>
            <a:pPr algn="r"/>
            <a:r>
              <a:rPr lang="hr-HR" dirty="0" smtClean="0"/>
              <a:t>OŠ Vladimira Nazora, </a:t>
            </a:r>
            <a:r>
              <a:rPr lang="hr-HR" dirty="0" err="1" smtClean="0"/>
              <a:t>Pribislavec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1916832"/>
            <a:ext cx="8280920" cy="1440160"/>
          </a:xfrm>
        </p:spPr>
        <p:txBody>
          <a:bodyPr/>
          <a:lstStyle/>
          <a:p>
            <a:pPr algn="ctr"/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Budi siguran na internetu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88</TotalTime>
  <Words>114</Words>
  <Application>Microsoft Office PowerPoint</Application>
  <PresentationFormat>Prikaz na zaslonu (4:3)</PresentationFormat>
  <Paragraphs>31</Paragraphs>
  <Slides>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12" baseType="lpstr">
      <vt:lpstr>Consolas</vt:lpstr>
      <vt:lpstr>Corbel</vt:lpstr>
      <vt:lpstr>Wingdings</vt:lpstr>
      <vt:lpstr>Wingdings 2</vt:lpstr>
      <vt:lpstr>Wingdings 3</vt:lpstr>
      <vt:lpstr>Metro</vt:lpstr>
      <vt:lpstr>Sigurnije na internetu</vt:lpstr>
      <vt:lpstr>Kako se sigurno koristiti internetom?</vt:lpstr>
      <vt:lpstr>PowerPointova prezentacija</vt:lpstr>
      <vt:lpstr>PowerPointova prezentacija</vt:lpstr>
      <vt:lpstr>PowerPointova prezentacija</vt:lpstr>
      <vt:lpstr> Budi siguran na internetu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Sigurnije na internetu</dc:title>
  <dc:creator>Aco</dc:creator>
  <cp:lastModifiedBy>II. OŠ ČAKOVEC</cp:lastModifiedBy>
  <cp:revision>12</cp:revision>
  <dcterms:created xsi:type="dcterms:W3CDTF">2014-03-06T17:40:41Z</dcterms:created>
  <dcterms:modified xsi:type="dcterms:W3CDTF">2014-03-07T19:57:39Z</dcterms:modified>
</cp:coreProperties>
</file>